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4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F68C8C2-2403-4E9D-B509-8F14CE22EBA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5D56D6-6A13-4F54-B143-3658AE92026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/>
              <a:t>Дидактическая игра</a:t>
            </a:r>
            <a:br>
              <a:rPr lang="ru-RU" sz="6600" dirty="0" smtClean="0"/>
            </a:br>
            <a:r>
              <a:rPr lang="ru-RU" sz="6600" dirty="0" smtClean="0"/>
              <a:t>«Подбери фигуру»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Младшая группа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142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1" y="1196752"/>
            <a:ext cx="3625133" cy="4172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517232"/>
            <a:ext cx="3782291" cy="1004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4071764" cy="5265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заплатку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3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Цель</a:t>
            </a:r>
            <a:r>
              <a:rPr lang="ru-RU" b="1" dirty="0" smtClean="0">
                <a:solidFill>
                  <a:srgbClr val="C00000"/>
                </a:solidFill>
              </a:rPr>
              <a:t>: 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1. Учить детей определять цвет, размер, форму геометрических фигур путём зрительного и двигательного обследования, сравнения.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2. Выделять и выбирать геометрическую фигуру с заданными свойствами из 4 данных фигур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i="1" dirty="0" smtClean="0">
                <a:solidFill>
                  <a:srgbClr val="00B050"/>
                </a:solidFill>
              </a:rPr>
              <a:t>(подобрать квадрат такого же цвета, какой и на карточке)</a:t>
            </a:r>
            <a:r>
              <a:rPr lang="ru-RU" dirty="0" smtClean="0">
                <a:solidFill>
                  <a:srgbClr val="00B050"/>
                </a:solidFill>
              </a:rPr>
              <a:t>;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3. Подбирать и использовать в собственной речи слова - название фигур, круг, квадрат, треугольник и прямоугольник.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4. Развивать сенсорные способности детей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5. Закрепить умение быстро находить геометрическую фигуру определённого размера и цвета, выделять её среди остальных фигур.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4232" y="3583759"/>
            <a:ext cx="2232248" cy="304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71600" y="3100505"/>
            <a:ext cx="2840182" cy="3638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073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6"/>
          <a:stretch/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235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855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40768"/>
            <a:ext cx="4500445" cy="1441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819" y="4149080"/>
            <a:ext cx="4627563" cy="144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0671" y="1700808"/>
            <a:ext cx="4364182" cy="2909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819" y="0"/>
            <a:ext cx="9024034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фигуру на предметах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18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19887"/>
            <a:ext cx="9144000" cy="59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90364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место для фигуры 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4108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61</TotalTime>
  <Words>108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Дидактическая игра «Подбери фигуру»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«Подбери фигуру»</dc:title>
  <dc:creator>op</dc:creator>
  <cp:lastModifiedBy>op</cp:lastModifiedBy>
  <cp:revision>6</cp:revision>
  <dcterms:created xsi:type="dcterms:W3CDTF">2020-04-11T18:12:19Z</dcterms:created>
  <dcterms:modified xsi:type="dcterms:W3CDTF">2020-04-11T19:17:50Z</dcterms:modified>
</cp:coreProperties>
</file>