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6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Юля\логопедия\лоопедические игры\новое с контакта\март Логоэксперт\артик гимнастика\дино гимнастик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Юля\логопедия\лоопедические игры\новое с контакта\март Логоэксперт\артик гимнастика\дино гимнастика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8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Юля\логопедия\лоопедические игры\новое с контакта\март Логоэксперт\артик гимнастика\дино гимнастика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32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Юля\логопедия\лоопедические игры\новое с контакта\март Логоэксперт\артик гимнастика\дино гимнастик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9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Юля\логопедия\лоопедические игры\новое с контакта\март Логоэксперт\артик гимнастика\дино гимнастика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9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Юля\логопедия\лоопедические игры\новое с контакта\март Логоэксперт\артик гимнастика\дино гимнастика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54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Юля\логопедия\лоопедические игры\новое с контакта\март Логоэксперт\артик гимнастика\дино гимнастика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7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Юля\логопедия\лоопедические игры\новое с контакта\март Логоэксперт\артик гимнастика\дино гимнастика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6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Юля\логопедия\лоопедические игры\новое с контакта\март Логоэксперт\артик гимнастика\дино гимнастика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69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Юля\логопедия\лоопедические игры\новое с контакта\март Логоэксперт\артик гимнастика\дино гимнастика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28663"/>
            <a:ext cx="5191125" cy="76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20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</dc:creator>
  <cp:lastModifiedBy>Den</cp:lastModifiedBy>
  <cp:revision>1</cp:revision>
  <dcterms:created xsi:type="dcterms:W3CDTF">2020-04-11T10:08:51Z</dcterms:created>
  <dcterms:modified xsi:type="dcterms:W3CDTF">2020-04-11T10:12:11Z</dcterms:modified>
</cp:coreProperties>
</file>