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DC7D3-43C1-4C7E-A49D-8F82A1DE750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E045-317A-46C5-8FD7-81160AE848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DC7D3-43C1-4C7E-A49D-8F82A1DE750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E045-317A-46C5-8FD7-81160AE84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DC7D3-43C1-4C7E-A49D-8F82A1DE750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E045-317A-46C5-8FD7-81160AE84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DC7D3-43C1-4C7E-A49D-8F82A1DE750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E045-317A-46C5-8FD7-81160AE84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DC7D3-43C1-4C7E-A49D-8F82A1DE750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342E045-317A-46C5-8FD7-81160AE84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DC7D3-43C1-4C7E-A49D-8F82A1DE750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E045-317A-46C5-8FD7-81160AE84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DC7D3-43C1-4C7E-A49D-8F82A1DE750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E045-317A-46C5-8FD7-81160AE84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DC7D3-43C1-4C7E-A49D-8F82A1DE750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E045-317A-46C5-8FD7-81160AE84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DC7D3-43C1-4C7E-A49D-8F82A1DE750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E045-317A-46C5-8FD7-81160AE84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DC7D3-43C1-4C7E-A49D-8F82A1DE750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E045-317A-46C5-8FD7-81160AE84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DC7D3-43C1-4C7E-A49D-8F82A1DE750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2E045-317A-46C5-8FD7-81160AE84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E8DC7D3-43C1-4C7E-A49D-8F82A1DE750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342E045-317A-46C5-8FD7-81160AE84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57166"/>
            <a:ext cx="8229600" cy="235745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Домашние животные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Составила воспитатель ГБДОУ №67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Козлова. Н.Г.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lves-26hh4z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3" y="1043353"/>
            <a:ext cx="6480720" cy="48605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sktopwallpapers.org.ua-204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980728"/>
            <a:ext cx="6528725" cy="489654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omashnie-zhivotnie-foto-cover-4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196752"/>
            <a:ext cx="6336704" cy="475252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oz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4" y="1052736"/>
            <a:ext cx="6432714" cy="482453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oshad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980729"/>
            <a:ext cx="6720748" cy="50405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ost_5ccaba55a3b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052736"/>
            <a:ext cx="6780245" cy="508518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980728"/>
            <a:ext cx="6900259" cy="517519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836712"/>
            <a:ext cx="7272807" cy="545460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</TotalTime>
  <Words>11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Домашние животные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миша</dc:creator>
  <cp:lastModifiedBy>Nataly</cp:lastModifiedBy>
  <cp:revision>5</cp:revision>
  <dcterms:created xsi:type="dcterms:W3CDTF">2020-01-15T06:11:08Z</dcterms:created>
  <dcterms:modified xsi:type="dcterms:W3CDTF">2020-04-11T09:33:06Z</dcterms:modified>
</cp:coreProperties>
</file>