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3678" autoAdjust="0"/>
  </p:normalViewPr>
  <p:slideViewPr>
    <p:cSldViewPr>
      <p:cViewPr varScale="1">
        <p:scale>
          <a:sx n="70" d="100"/>
          <a:sy n="70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469BE-EDA6-48F4-9B4B-A63BD82EAC1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E5503-66AE-404A-A63D-2E6A173247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5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412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905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74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71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03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20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41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13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13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184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E5503-66AE-404A-A63D-2E6A1732479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5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5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138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792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8423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8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52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0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63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88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3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164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02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28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29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61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70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5756752"/>
            <a:ext cx="5114778" cy="110124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63688" y="210345"/>
            <a:ext cx="734481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«Речевой центр»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ЛЕГКАЯ АТЛЕТИКА: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Спринтерский бег 60, 100, 200, 400 м.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Выполнил: Дронов Антон</a:t>
            </a:r>
          </a:p>
          <a:p>
            <a:r>
              <a:rPr lang="ru-RU" dirty="0" smtClean="0"/>
              <a:t>Класс: 8б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Екатеринбург - 2020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Новая папка\1mxsaTRA2l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02717"/>
            <a:ext cx="4690125" cy="6439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6147" name="Picture 3" descr="E:\Антон\юность\IMG-20150918-WA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1953" y="1767903"/>
            <a:ext cx="6418288" cy="414331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Я занимаюсь легкой атлетикой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96753"/>
            <a:ext cx="6969968" cy="4176464"/>
          </a:xfrm>
        </p:spPr>
        <p:txBody>
          <a:bodyPr/>
          <a:lstStyle/>
          <a:p>
            <a:r>
              <a:rPr lang="ru-RU" dirty="0" smtClean="0"/>
              <a:t>Моя специализация - спринт</a:t>
            </a:r>
          </a:p>
          <a:p>
            <a:r>
              <a:rPr lang="ru-RU" dirty="0" smtClean="0"/>
              <a:t>Дистанция : 60 м, 100 м, 200 м и 400м</a:t>
            </a:r>
            <a:endParaRPr lang="ru-RU" dirty="0"/>
          </a:p>
        </p:txBody>
      </p:sp>
      <p:pic>
        <p:nvPicPr>
          <p:cNvPr id="2050" name="Picture 2" descr="E:\Антон\соревнования\IMG-20161121-WA00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420888"/>
            <a:ext cx="2880320" cy="408115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374904" cy="882352"/>
          </a:xfrm>
        </p:spPr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азминка</a:t>
            </a:r>
            <a:endParaRPr lang="ru-RU" dirty="0"/>
          </a:p>
        </p:txBody>
      </p:sp>
      <p:pic>
        <p:nvPicPr>
          <p:cNvPr id="1026" name="Picture 2" descr="E:\Антон\юность\IMG-20150914-WA0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797" y="1340768"/>
            <a:ext cx="2739550" cy="40620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543132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кросс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1028" name="Picture 4" descr="E:\Антон\соревнования\первенство города  11.11.16\20161111_1444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9" y="1340768"/>
            <a:ext cx="3312368" cy="406662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436096" y="543132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разминка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Силовая тренировка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Антон\силовая разминка 2015\IMG-20150924-WA00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721" y="1479745"/>
            <a:ext cx="3815408" cy="4896543"/>
          </a:xfrm>
          <a:prstGeom prst="rect">
            <a:avLst/>
          </a:prstGeom>
          <a:noFill/>
        </p:spPr>
      </p:pic>
      <p:pic>
        <p:nvPicPr>
          <p:cNvPr id="3075" name="Picture 3" descr="E:\Антон\силовая разминка 2015\IMG-20150924-WA00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522" y="1479745"/>
            <a:ext cx="392494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Скорстная</a:t>
            </a:r>
            <a:r>
              <a:rPr lang="ru-RU" dirty="0" smtClean="0"/>
              <a:t> </a:t>
            </a:r>
            <a:r>
              <a:rPr lang="ru-RU" dirty="0" err="1" smtClean="0"/>
              <a:t>тренеровка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Антон\Новая папка\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573782"/>
            <a:ext cx="3317105" cy="4752528"/>
          </a:xfrm>
          <a:prstGeom prst="rect">
            <a:avLst/>
          </a:prstGeom>
          <a:noFill/>
        </p:spPr>
      </p:pic>
      <p:pic>
        <p:nvPicPr>
          <p:cNvPr id="4099" name="Picture 3" descr="E:\Антон\Новая папка\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442" y="1574139"/>
            <a:ext cx="3535089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03399"/>
            <a:ext cx="7776864" cy="1280890"/>
          </a:xfrm>
        </p:spPr>
        <p:txBody>
          <a:bodyPr/>
          <a:lstStyle/>
          <a:p>
            <a:pPr algn="just"/>
            <a:r>
              <a:rPr lang="ru-RU" dirty="0" smtClean="0"/>
              <a:t> Общая физическая подготовка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E:\Антон\силовая разминка 2015\IMG-20150921-WA0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5498" y="1123932"/>
            <a:ext cx="3601777" cy="4739750"/>
          </a:xfrm>
          <a:prstGeom prst="rect">
            <a:avLst/>
          </a:prstGeom>
          <a:noFill/>
        </p:spPr>
      </p:pic>
      <p:pic>
        <p:nvPicPr>
          <p:cNvPr id="5123" name="Picture 3" descr="E:\Антон\силовая разминка 2015\IMG-20150921-WA0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112" y="1123932"/>
            <a:ext cx="3627125" cy="47799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11760" y="602128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ПЛАНКА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093296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ПТИЧКА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Спортивные достижения: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8100392" cy="4846320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место в составе ДЮШОР «Юность» - СК «Луч» среди юношей 2001 – 2002 года в первенстве г. Екатеринбурга в эстафетном беге 4 по 200м с результатом 2 мин. 05 .7сек.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III</a:t>
            </a:r>
            <a:r>
              <a:rPr lang="ru-RU" dirty="0" smtClean="0">
                <a:solidFill>
                  <a:prstClr val="black"/>
                </a:solidFill>
              </a:rPr>
              <a:t> место </a:t>
            </a:r>
            <a:r>
              <a:rPr lang="ru-RU" dirty="0">
                <a:solidFill>
                  <a:prstClr val="black"/>
                </a:solidFill>
              </a:rPr>
              <a:t>первенстве г. Екатеринбурга по легка атлетики среди юношей и девочек 2002 беге на 60 метров с результатом 8.4сек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</a:p>
          <a:p>
            <a:pPr lvl="0">
              <a:buClr>
                <a:srgbClr val="B13F9A"/>
              </a:buClr>
            </a:pPr>
            <a:r>
              <a:rPr lang="en-US" dirty="0" smtClean="0">
                <a:solidFill>
                  <a:prstClr val="black"/>
                </a:solidFill>
              </a:rPr>
              <a:t>III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место в первенстве Свердловской области по легкой атлетики среди юношей 2002-03 </a:t>
            </a:r>
            <a:r>
              <a:rPr lang="ru-RU" dirty="0" err="1">
                <a:solidFill>
                  <a:prstClr val="black"/>
                </a:solidFill>
              </a:rPr>
              <a:t>г.р</a:t>
            </a:r>
            <a:r>
              <a:rPr lang="ru-RU" dirty="0">
                <a:solidFill>
                  <a:prstClr val="black"/>
                </a:solidFill>
              </a:rPr>
              <a:t> эстафете 4 по 200метров с результатом 2мин.00.1сек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</a:p>
          <a:p>
            <a:pPr lvl="0">
              <a:buClr>
                <a:srgbClr val="B13F9A"/>
              </a:buClr>
            </a:pPr>
            <a:r>
              <a:rPr lang="en-US" dirty="0" smtClean="0">
                <a:solidFill>
                  <a:prstClr val="black"/>
                </a:solidFill>
              </a:rPr>
              <a:t>III</a:t>
            </a:r>
            <a:r>
              <a:rPr lang="ru-RU" dirty="0" smtClean="0">
                <a:solidFill>
                  <a:prstClr val="black"/>
                </a:solidFill>
              </a:rPr>
              <a:t> взрослый разряд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7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Новая папка\L_o4Vlubet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32656"/>
            <a:ext cx="4995611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Новая папка\WErIvz-tqi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4409" y="548680"/>
            <a:ext cx="4759932" cy="5976664"/>
          </a:xfrm>
          <a:prstGeom prst="rect">
            <a:avLst/>
          </a:prstGeom>
          <a:noFill/>
        </p:spPr>
      </p:pic>
      <p:pic>
        <p:nvPicPr>
          <p:cNvPr id="2051" name="Picture 3" descr="C:\Users\user\Downloads\Новая папка\1mxsaTRA2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12560" y="1700808"/>
            <a:ext cx="3871441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177</TotalTime>
  <Words>166</Words>
  <Application>Microsoft Office PowerPoint</Application>
  <PresentationFormat>Экран (4:3)</PresentationFormat>
  <Paragraphs>52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Легкий дым</vt:lpstr>
      <vt:lpstr>  </vt:lpstr>
      <vt:lpstr>Я занимаюсь легкой атлетикой</vt:lpstr>
      <vt:lpstr>Разминка</vt:lpstr>
      <vt:lpstr>Силовая тренировка  </vt:lpstr>
      <vt:lpstr>Скорстная тренеровка</vt:lpstr>
      <vt:lpstr> Общая физическая подготовка</vt:lpstr>
      <vt:lpstr>Спортивные достижения: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</dc:title>
  <dc:creator>Натали</dc:creator>
  <cp:lastModifiedBy>RePack by Diakov</cp:lastModifiedBy>
  <cp:revision>27</cp:revision>
  <dcterms:created xsi:type="dcterms:W3CDTF">2017-04-25T16:17:07Z</dcterms:created>
  <dcterms:modified xsi:type="dcterms:W3CDTF">2020-04-11T13:03:07Z</dcterms:modified>
</cp:coreProperties>
</file>