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6E01133-591F-4CDC-8880-B66E3C3C9FDA}" type="datetimeFigureOut">
              <a:rPr lang="ru-RU" smtClean="0"/>
              <a:t>11.04.2020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107C50A-FE2A-4938-8421-F38DE1774E11}" type="slidenum">
              <a:rPr lang="ru-RU" smtClean="0"/>
              <a:t>‹#›</a:t>
            </a:fld>
            <a:endParaRPr lang="ru-RU"/>
          </a:p>
        </p:txBody>
      </p:sp>
    </p:spTree>
    <p:extLst>
      <p:ext uri="{BB962C8B-B14F-4D97-AF65-F5344CB8AC3E}">
        <p14:creationId xmlns:p14="http://schemas.microsoft.com/office/powerpoint/2010/main" val="286428851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E01133-591F-4CDC-8880-B66E3C3C9FDA}" type="datetimeFigureOut">
              <a:rPr lang="ru-RU" smtClean="0"/>
              <a:t>11.04.2020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07C50A-FE2A-4938-8421-F38DE1774E11}" type="slidenum">
              <a:rPr lang="ru-RU" smtClean="0"/>
              <a:t>‹#›</a:t>
            </a:fld>
            <a:endParaRPr lang="ru-RU"/>
          </a:p>
        </p:txBody>
      </p:sp>
    </p:spTree>
    <p:extLst>
      <p:ext uri="{BB962C8B-B14F-4D97-AF65-F5344CB8AC3E}">
        <p14:creationId xmlns:p14="http://schemas.microsoft.com/office/powerpoint/2010/main" val="3282306695"/>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78298"/>
          </a:xfrm>
        </p:spPr>
        <p:txBody>
          <a:bodyPr>
            <a:noAutofit/>
          </a:bodyPr>
          <a:lstStyle/>
          <a:p>
            <a:r>
              <a:rPr lang="ru-RU" sz="1600" b="1" dirty="0" smtClean="0"/>
              <a:t>Весной</a:t>
            </a:r>
            <a:r>
              <a:rPr lang="ru-RU" sz="1600" dirty="0"/>
              <a:t> просыпается вся природа от зимней спячки, тает лед на озерах и ручьях, появляются почки на ветках. </a:t>
            </a:r>
            <a:r>
              <a:rPr lang="ru-RU" sz="1600" b="1" dirty="0"/>
              <a:t>Весной</a:t>
            </a:r>
            <a:r>
              <a:rPr lang="ru-RU" sz="1600" dirty="0"/>
              <a:t> солнышко поднимается выше и светит ярче. В лесу появляются проталины. С крыш свисают сосульки, и когда солнышко пригревает сильнее, сосульки начинают таять, звенит весенняя капель. На улицах появляется много луж. В лесах на полях и лугах раскрываются весенние цветы мать и мачеха, подснежник. Просыпаются после долгой зимы насекомые. Заканчивается зимняя спячка зверей. Взрослые звери линяют, меняют зимнюю шерсть на летнюю. Зайчик меняет белую шубку на серую. </a:t>
            </a:r>
            <a:r>
              <a:rPr lang="ru-RU" sz="1600" b="1" dirty="0"/>
              <a:t>Весной</a:t>
            </a:r>
            <a:r>
              <a:rPr lang="ru-RU" sz="1600" dirty="0"/>
              <a:t> возвращаются перелетные птицы строят гнезда, откладывают яйца, выводят птенчиков. Природа оживает после зимней спячки.</a:t>
            </a:r>
            <a:endParaRPr lang="ru-RU" sz="16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43" y="2852936"/>
            <a:ext cx="6665848" cy="3456384"/>
          </a:xfrm>
          <a:prstGeom prst="rect">
            <a:avLst/>
          </a:prstGeom>
        </p:spPr>
      </p:pic>
    </p:spTree>
    <p:extLst>
      <p:ext uri="{BB962C8B-B14F-4D97-AF65-F5344CB8AC3E}">
        <p14:creationId xmlns:p14="http://schemas.microsoft.com/office/powerpoint/2010/main" val="1364339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hidden="1"/>
          <p:cNvSpPr>
            <a:spLocks noGrp="1"/>
          </p:cNvSpPr>
          <p:nvPr>
            <p:ph type="title"/>
          </p:nvPr>
        </p:nvSpPr>
        <p:spPr/>
        <p:txBody>
          <a:bodyPr>
            <a:normAutofit fontScale="90000"/>
          </a:bodyPr>
          <a:lstStyle/>
          <a:p>
            <a:pPr algn="ctr"/>
            <a:r>
              <a:rPr lang="ru-RU" smtClean="0">
                <a:latin typeface="Times New Roman" pitchFamily="18" charset="0"/>
                <a:cs typeface="Times New Roman" pitchFamily="18" charset="0"/>
              </a:rPr>
              <a:t>Весной перелетные птицы возвращаться из теплых стран</a:t>
            </a:r>
            <a:endParaRPr lang="ru-RU" dirty="0">
              <a:latin typeface="Times New Roman" pitchFamily="18" charset="0"/>
              <a:cs typeface="Times New Roman" pitchFamily="18" charset="0"/>
            </a:endParaRPr>
          </a:p>
        </p:txBody>
      </p:sp>
      <p:pic>
        <p:nvPicPr>
          <p:cNvPr id="3" name="Рисунок 2"/>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2614569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hidden="1"/>
          <p:cNvSpPr>
            <a:spLocks noGrp="1"/>
          </p:cNvSpPr>
          <p:nvPr>
            <p:ph type="title"/>
          </p:nvPr>
        </p:nvSpPr>
        <p:spPr/>
        <p:txBody>
          <a:bodyPr/>
          <a:lstStyle/>
          <a:p>
            <a:pPr algn="ctr"/>
            <a:r>
              <a:rPr lang="ru-RU" smtClean="0">
                <a:latin typeface="Times New Roman" panose="02020603050405020304" pitchFamily="18" charset="0"/>
                <a:cs typeface="Times New Roman" panose="02020603050405020304" pitchFamily="18" charset="0"/>
              </a:rPr>
              <a:t>Опиши картинку</a:t>
            </a:r>
            <a:endParaRPr lang="ru-RU" dirty="0">
              <a:latin typeface="Times New Roman" panose="02020603050405020304" pitchFamily="18" charset="0"/>
              <a:cs typeface="Times New Roman" panose="02020603050405020304" pitchFamily="18" charset="0"/>
            </a:endParaRPr>
          </a:p>
        </p:txBody>
      </p:sp>
      <p:pic>
        <p:nvPicPr>
          <p:cNvPr id="3" name="Рисунок 2"/>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3751796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hidden="1"/>
          <p:cNvSpPr>
            <a:spLocks noGrp="1"/>
          </p:cNvSpPr>
          <p:nvPr>
            <p:ph type="title"/>
          </p:nvPr>
        </p:nvSpPr>
        <p:spPr/>
        <p:txBody>
          <a:bodyPr/>
          <a:lstStyle/>
          <a:p>
            <a:endParaRPr lang="ru-RU"/>
          </a:p>
        </p:txBody>
      </p:sp>
      <p:pic>
        <p:nvPicPr>
          <p:cNvPr id="3" name="Рисунок 2"/>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461639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hidden="1"/>
          <p:cNvSpPr>
            <a:spLocks noGrp="1"/>
          </p:cNvSpPr>
          <p:nvPr>
            <p:ph type="title"/>
          </p:nvPr>
        </p:nvSpPr>
        <p:spPr/>
        <p:txBody>
          <a:bodyPr/>
          <a:lstStyle/>
          <a:p>
            <a:pPr algn="ctr"/>
            <a:r>
              <a:rPr lang="ru-RU" sz="2800" smtClean="0">
                <a:latin typeface="Times New Roman" pitchFamily="18" charset="0"/>
                <a:cs typeface="Times New Roman" pitchFamily="18" charset="0"/>
              </a:rPr>
              <a:t>Весной день становиться длинней, а ночь короче.</a:t>
            </a:r>
            <a:endParaRPr lang="ru-RU" sz="2800" dirty="0">
              <a:latin typeface="Times New Roman" pitchFamily="18" charset="0"/>
              <a:cs typeface="Times New Roman" pitchFamily="18" charset="0"/>
            </a:endParaRPr>
          </a:p>
        </p:txBody>
      </p:sp>
      <p:pic>
        <p:nvPicPr>
          <p:cNvPr id="3" name="Рисунок 2"/>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2747966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hidden="1"/>
          <p:cNvSpPr>
            <a:spLocks noGrp="1"/>
          </p:cNvSpPr>
          <p:nvPr>
            <p:ph type="title"/>
          </p:nvPr>
        </p:nvSpPr>
        <p:spPr/>
        <p:txBody>
          <a:bodyPr>
            <a:normAutofit fontScale="90000"/>
          </a:bodyPr>
          <a:lstStyle/>
          <a:p>
            <a:r>
              <a:rPr lang="ru-RU" smtClean="0">
                <a:latin typeface="Times New Roman" pitchFamily="18" charset="0"/>
                <a:cs typeface="Times New Roman" pitchFamily="18" charset="0"/>
              </a:rPr>
              <a:t>Под теплыми лучами солнца тает снег </a:t>
            </a:r>
            <a:endParaRPr lang="ru-RU" dirty="0">
              <a:latin typeface="Times New Roman" pitchFamily="18" charset="0"/>
              <a:cs typeface="Times New Roman" pitchFamily="18" charset="0"/>
            </a:endParaRPr>
          </a:p>
        </p:txBody>
      </p:sp>
      <p:pic>
        <p:nvPicPr>
          <p:cNvPr id="3" name="Рисунок 2"/>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7121656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hidden="1"/>
          <p:cNvSpPr>
            <a:spLocks noGrp="1"/>
          </p:cNvSpPr>
          <p:nvPr>
            <p:ph type="title"/>
          </p:nvPr>
        </p:nvSpPr>
        <p:spPr/>
        <p:txBody>
          <a:bodyPr/>
          <a:lstStyle/>
          <a:p>
            <a:pPr algn="ctr"/>
            <a:r>
              <a:rPr lang="ru-RU" smtClean="0">
                <a:latin typeface="Times New Roman" pitchFamily="18" charset="0"/>
                <a:cs typeface="Times New Roman" pitchFamily="18" charset="0"/>
              </a:rPr>
              <a:t>Бегут ручьи</a:t>
            </a:r>
            <a:endParaRPr lang="ru-RU" dirty="0">
              <a:latin typeface="Times New Roman" pitchFamily="18" charset="0"/>
              <a:cs typeface="Times New Roman" pitchFamily="18" charset="0"/>
            </a:endParaRPr>
          </a:p>
        </p:txBody>
      </p:sp>
      <p:pic>
        <p:nvPicPr>
          <p:cNvPr id="3" name="Рисунок 2"/>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4408744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hidden="1"/>
          <p:cNvSpPr>
            <a:spLocks noGrp="1"/>
          </p:cNvSpPr>
          <p:nvPr>
            <p:ph type="title"/>
          </p:nvPr>
        </p:nvSpPr>
        <p:spPr/>
        <p:txBody>
          <a:bodyPr>
            <a:normAutofit fontScale="90000"/>
          </a:bodyPr>
          <a:lstStyle/>
          <a:p>
            <a:pPr algn="ctr"/>
            <a:r>
              <a:rPr lang="ru-RU" smtClean="0">
                <a:latin typeface="Times New Roman" pitchFamily="18" charset="0"/>
                <a:cs typeface="Times New Roman" pitchFamily="18" charset="0"/>
              </a:rPr>
              <a:t>На крышах домов тают сосульки и начинается капель</a:t>
            </a:r>
            <a:endParaRPr lang="ru-RU" dirty="0">
              <a:latin typeface="Times New Roman" pitchFamily="18" charset="0"/>
              <a:cs typeface="Times New Roman" pitchFamily="18" charset="0"/>
            </a:endParaRPr>
          </a:p>
        </p:txBody>
      </p:sp>
      <p:pic>
        <p:nvPicPr>
          <p:cNvPr id="3" name="Рисунок 2"/>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923632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hidden="1"/>
          <p:cNvSpPr>
            <a:spLocks noGrp="1"/>
          </p:cNvSpPr>
          <p:nvPr>
            <p:ph type="title"/>
          </p:nvPr>
        </p:nvSpPr>
        <p:spPr/>
        <p:txBody>
          <a:bodyPr>
            <a:normAutofit fontScale="90000"/>
          </a:bodyPr>
          <a:lstStyle/>
          <a:p>
            <a:pPr algn="ctr"/>
            <a:r>
              <a:rPr lang="ru-RU" smtClean="0">
                <a:latin typeface="Times New Roman" pitchFamily="18" charset="0"/>
                <a:cs typeface="Times New Roman" pitchFamily="18" charset="0"/>
              </a:rPr>
              <a:t>Весной реки вскрываются ото льда и начинается ледоход</a:t>
            </a:r>
            <a:endParaRPr lang="ru-RU" dirty="0">
              <a:latin typeface="Times New Roman" pitchFamily="18" charset="0"/>
              <a:cs typeface="Times New Roman" pitchFamily="18" charset="0"/>
            </a:endParaRPr>
          </a:p>
        </p:txBody>
      </p:sp>
      <p:pic>
        <p:nvPicPr>
          <p:cNvPr id="3" name="Рисунок 2"/>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086851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hidden="1"/>
          <p:cNvSpPr>
            <a:spLocks noGrp="1"/>
          </p:cNvSpPr>
          <p:nvPr>
            <p:ph type="title"/>
          </p:nvPr>
        </p:nvSpPr>
        <p:spPr/>
        <p:txBody>
          <a:bodyPr>
            <a:normAutofit fontScale="90000"/>
          </a:bodyPr>
          <a:lstStyle/>
          <a:p>
            <a:pPr algn="ctr"/>
            <a:r>
              <a:rPr lang="ru-RU" smtClean="0">
                <a:latin typeface="Times New Roman" pitchFamily="18" charset="0"/>
                <a:cs typeface="Times New Roman" pitchFamily="18" charset="0"/>
              </a:rPr>
              <a:t>На деревьях и кустарниках набухают почки, появляться первые листья</a:t>
            </a:r>
            <a:endParaRPr lang="ru-RU" dirty="0">
              <a:latin typeface="Times New Roman" pitchFamily="18" charset="0"/>
              <a:cs typeface="Times New Roman" pitchFamily="18" charset="0"/>
            </a:endParaRPr>
          </a:p>
        </p:txBody>
      </p:sp>
      <p:pic>
        <p:nvPicPr>
          <p:cNvPr id="3" name="Рисунок 2"/>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8561411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hidden="1"/>
          <p:cNvSpPr>
            <a:spLocks noGrp="1"/>
          </p:cNvSpPr>
          <p:nvPr>
            <p:ph type="title"/>
          </p:nvPr>
        </p:nvSpPr>
        <p:spPr/>
        <p:txBody>
          <a:bodyPr/>
          <a:lstStyle/>
          <a:p>
            <a:pPr algn="ctr"/>
            <a:r>
              <a:rPr lang="ru-RU" smtClean="0">
                <a:latin typeface="Times New Roman" pitchFamily="18" charset="0"/>
                <a:cs typeface="Times New Roman" pitchFamily="18" charset="0"/>
              </a:rPr>
              <a:t>Весной появляться первые цветы</a:t>
            </a:r>
            <a:endParaRPr lang="ru-RU" dirty="0">
              <a:latin typeface="Times New Roman" pitchFamily="18" charset="0"/>
              <a:cs typeface="Times New Roman" pitchFamily="18" charset="0"/>
            </a:endParaRPr>
          </a:p>
        </p:txBody>
      </p:sp>
      <p:pic>
        <p:nvPicPr>
          <p:cNvPr id="3" name="Рисунок 2"/>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5797551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57</Words>
  <Application>Microsoft Office PowerPoint</Application>
  <PresentationFormat>Экран (4:3)</PresentationFormat>
  <Paragraphs>10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Весной просыпается вся природа от зимней спячки, тает лед на озерах и ручьях, появляются почки на ветках. Весной солнышко поднимается выше и светит ярче. В лесу появляются проталины. С крыш свисают сосульки, и когда солнышко пригревает сильнее, сосульки начинают таять, звенит весенняя капель. На улицах появляется много луж. В лесах на полях и лугах раскрываются весенние цветы мать и мачеха, подснежник. Просыпаются после долгой зимы насекомые. Заканчивается зимняя спячка зверей. Взрослые звери линяют, меняют зимнюю шерсть на летнюю. Зайчик меняет белую шубку на серую. Весной возвращаются перелетные птицы строят гнезда, откладывают яйца, выводят птенчиков. Природа оживает после зимней спячки.</vt:lpstr>
      <vt:lpstr>Презентация PowerPoint</vt:lpstr>
      <vt:lpstr>Весной день становиться длинней, а ночь короче.</vt:lpstr>
      <vt:lpstr>Под теплыми лучами солнца тает снег </vt:lpstr>
      <vt:lpstr>Бегут ручьи</vt:lpstr>
      <vt:lpstr>На крышах домов тают сосульки и начинается капель</vt:lpstr>
      <vt:lpstr>Весной реки вскрываются ото льда и начинается ледоход</vt:lpstr>
      <vt:lpstr>На деревьях и кустарниках набухают почки, появляться первые листья</vt:lpstr>
      <vt:lpstr>Весной появляться первые цветы</vt:lpstr>
      <vt:lpstr>Весной перелетные птицы возвращаться из теплых стран</vt:lpstr>
      <vt:lpstr>Опиши картинку</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Весна</dc:title>
  <dc:creator>Анастасия Цыбенкова</dc:creator>
  <cp:lastModifiedBy>dns</cp:lastModifiedBy>
  <cp:revision>4</cp:revision>
  <dcterms:created xsi:type="dcterms:W3CDTF">2017-01-29T11:28:43Z</dcterms:created>
  <dcterms:modified xsi:type="dcterms:W3CDTF">2020-04-11T13:37:25Z</dcterms:modified>
</cp:coreProperties>
</file>