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</p:sldMasterIdLst>
  <p:sldIdLst>
    <p:sldId id="259" r:id="rId2"/>
    <p:sldId id="256" r:id="rId3"/>
    <p:sldId id="257" r:id="rId4"/>
    <p:sldId id="261" r:id="rId5"/>
    <p:sldId id="263" r:id="rId6"/>
    <p:sldId id="262" r:id="rId7"/>
    <p:sldId id="264" r:id="rId8"/>
    <p:sldId id="265" r:id="rId9"/>
    <p:sldId id="268" r:id="rId10"/>
    <p:sldId id="270" r:id="rId11"/>
    <p:sldId id="272" r:id="rId12"/>
    <p:sldId id="286" r:id="rId13"/>
    <p:sldId id="273" r:id="rId14"/>
    <p:sldId id="274" r:id="rId15"/>
    <p:sldId id="275" r:id="rId16"/>
    <p:sldId id="282" r:id="rId17"/>
    <p:sldId id="283" r:id="rId18"/>
    <p:sldId id="284" r:id="rId19"/>
    <p:sldId id="278" r:id="rId20"/>
    <p:sldId id="277" r:id="rId21"/>
    <p:sldId id="285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FF33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87" autoAdjust="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3989FA2-BE29-4E86-91AB-43A6DB9D1077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05855D8-84E5-47C3-ABBF-02663E05E1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1EB82C-CA02-4EE3-AAF2-73FD5DC1180F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FFDAA8-D180-455A-A2BB-D32E93C9ED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813B99-9B61-4B54-A701-B7AEC386C507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78590D-C6F2-4137-8573-9615AB750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61102414-0C5D-45E7-AA66-AF948731F185}" type="datetimeFigureOut">
              <a:rPr lang="ru-RU"/>
              <a:pPr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D6DCD82-89AD-4F99-B4E4-9DD28E86F38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A23083-0899-46D4-8440-0D8CB655BE7C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1D1911-5024-444A-9424-A5BCF9392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C40334D-F21D-4ED1-B234-853D6C56F57E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B21CD97-C4F9-4112-8772-1A63E81829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2DC05A-FE55-46EB-A389-186DCE84F9DD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B33DF21-E737-418C-A38B-C68BD31A2A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49BF0A-17B3-4CFC-9097-42D95043DD34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31144C76-0234-43E1-8983-10F0EDA0C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B27813-D048-4407-81DC-69CC855E153D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C67224-4BB9-486B-AC39-44A07FEF4F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4AAB97-EBF6-4C49-BB4F-7A0A3672EF7F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0FE36F-D2CB-44DB-A387-17F6B84C90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6A63F4D-F6BE-4810-965E-6B0DBC831A44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DE0DE8-BCDE-4E17-98F0-5506A7470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6774DAB3-A255-4FDF-BEB6-901D747E6065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2C90EDE-C153-40AD-AA70-14AB616AC0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EBFAA8F6-BA9F-4F8C-A6C2-46762399987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D84FF75E-0A73-4CAA-97B7-7DF22661A5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H:\Documents and Settings\Aida\Рабочий стол\Рисунок1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 anchorCtr="0"/>
          <a:lstStyle/>
          <a:p>
            <a:r>
              <a:rPr lang="ru-RU" sz="5400" b="1">
                <a:solidFill>
                  <a:srgbClr val="FF3300"/>
                </a:solidFill>
              </a:rPr>
              <a:t>Окружающий мир </a:t>
            </a:r>
          </a:p>
        </p:txBody>
      </p:sp>
      <p:sp>
        <p:nvSpPr>
          <p:cNvPr id="2052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3887788"/>
            <a:ext cx="6400800" cy="1755775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ru-RU">
                <a:solidFill>
                  <a:srgbClr val="0000FF"/>
                </a:solidFill>
              </a:rPr>
              <a:t>1 класс</a:t>
            </a:r>
          </a:p>
        </p:txBody>
      </p:sp>
      <p:sp>
        <p:nvSpPr>
          <p:cNvPr id="2053" name="TextBox 6"/>
          <p:cNvSpPr txBox="1">
            <a:spLocks noChangeArrowheads="1"/>
          </p:cNvSpPr>
          <p:nvPr/>
        </p:nvSpPr>
        <p:spPr bwMode="auto">
          <a:xfrm>
            <a:off x="5572125" y="5500688"/>
            <a:ext cx="32861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  <a:latin typeface="Arial" charset="0"/>
              </a:rPr>
              <a:t>Тонькина М.В.</a:t>
            </a:r>
          </a:p>
          <a:p>
            <a:r>
              <a:rPr lang="ru-RU" dirty="0" smtClean="0">
                <a:solidFill>
                  <a:srgbClr val="0000FF"/>
                </a:solidFill>
                <a:latin typeface="Arial" charset="0"/>
              </a:rPr>
              <a:t>МБОУ «</a:t>
            </a:r>
            <a:r>
              <a:rPr lang="ru-RU" dirty="0" err="1" smtClean="0">
                <a:solidFill>
                  <a:srgbClr val="0000FF"/>
                </a:solidFill>
                <a:latin typeface="Arial" charset="0"/>
              </a:rPr>
              <a:t>Дуденевская</a:t>
            </a:r>
            <a:r>
              <a:rPr lang="ru-RU" dirty="0" smtClean="0">
                <a:solidFill>
                  <a:srgbClr val="0000FF"/>
                </a:solidFill>
                <a:latin typeface="Arial" charset="0"/>
              </a:rPr>
              <a:t> школа»</a:t>
            </a:r>
            <a:endParaRPr lang="ru-RU" dirty="0">
              <a:solidFill>
                <a:srgbClr val="0000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 anchorCtr="0"/>
          <a:lstStyle/>
          <a:p>
            <a:r>
              <a:rPr lang="ru-RU">
                <a:solidFill>
                  <a:srgbClr val="FF3300"/>
                </a:solidFill>
              </a:rPr>
              <a:t>Чайки</a:t>
            </a:r>
          </a:p>
        </p:txBody>
      </p:sp>
      <p:pic>
        <p:nvPicPr>
          <p:cNvPr id="13317" name="Picture 5" descr="chaik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271588"/>
            <a:ext cx="7559675" cy="558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6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1125538"/>
            <a:ext cx="8229600" cy="1143000"/>
          </a:xfrm>
        </p:spPr>
        <p:txBody>
          <a:bodyPr anchorCtr="0"/>
          <a:lstStyle/>
          <a:p>
            <a:r>
              <a:rPr lang="ru-RU"/>
              <a:t>Южный полюс</a:t>
            </a:r>
          </a:p>
        </p:txBody>
      </p:sp>
      <p:pic>
        <p:nvPicPr>
          <p:cNvPr id="40968" name="Picture 8" descr="Рисунок4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ru-RU" b="1">
                <a:solidFill>
                  <a:srgbClr val="FF3300"/>
                </a:solidFill>
              </a:rPr>
              <a:t>Антарктика</a:t>
            </a:r>
          </a:p>
        </p:txBody>
      </p:sp>
      <p:pic>
        <p:nvPicPr>
          <p:cNvPr id="68617" name="Picture 9" descr="unforgetableplaces29_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692150"/>
            <a:ext cx="4497388" cy="2820988"/>
          </a:xfrm>
          <a:noFill/>
          <a:ln/>
        </p:spPr>
      </p:pic>
      <p:pic>
        <p:nvPicPr>
          <p:cNvPr id="68618" name="Picture 10" descr="467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464050" y="188913"/>
            <a:ext cx="4679950" cy="2925762"/>
          </a:xfrm>
          <a:noFill/>
          <a:ln/>
        </p:spPr>
      </p:pic>
      <p:pic>
        <p:nvPicPr>
          <p:cNvPr id="68619" name="Picture 11" descr="0b0d879b9e02795d741d443a9815ecca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0" y="3933825"/>
            <a:ext cx="4116388" cy="2740025"/>
          </a:xfrm>
          <a:noFill/>
          <a:ln/>
        </p:spPr>
      </p:pic>
      <p:pic>
        <p:nvPicPr>
          <p:cNvPr id="68620" name="Picture 12" descr="antarctica_00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>
          <a:xfrm>
            <a:off x="4103688" y="3500438"/>
            <a:ext cx="5040312" cy="299561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125538"/>
            <a:ext cx="8229600" cy="1143000"/>
          </a:xfrm>
        </p:spPr>
        <p:txBody>
          <a:bodyPr anchorCtr="0"/>
          <a:lstStyle/>
          <a:p>
            <a:pPr algn="ctr"/>
            <a:r>
              <a:rPr lang="ru-RU" b="1" dirty="0">
                <a:solidFill>
                  <a:srgbClr val="0000FF"/>
                </a:solidFill>
              </a:rPr>
              <a:t>Антарктида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42910" y="2285992"/>
            <a:ext cx="7931150" cy="272891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dirty="0">
                <a:solidFill>
                  <a:srgbClr val="FF3300"/>
                </a:solidFill>
              </a:rPr>
              <a:t>       </a:t>
            </a:r>
            <a:r>
              <a:rPr lang="ru-RU" sz="3600" dirty="0">
                <a:solidFill>
                  <a:srgbClr val="FF3300"/>
                </a:solidFill>
              </a:rPr>
              <a:t>Зимой температура опускается до -80 градусов. Лето здесь холоднее нашей зимы. Но и здесь есть постоянные жители.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900113" y="5373688"/>
            <a:ext cx="72739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 dirty="0">
                <a:solidFill>
                  <a:srgbClr val="66FF33"/>
                </a:solidFill>
                <a:latin typeface="Arial" charset="0"/>
              </a:rPr>
              <a:t>Кто они?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/>
      <p:bldP spid="430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Ping_26"/>
          <p:cNvPicPr>
            <a:picLocks noGrp="1" noChangeAspect="1" noChangeArrowheads="1"/>
          </p:cNvPicPr>
          <p:nvPr>
            <p:ph type="clipArt"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152525" y="1592263"/>
            <a:ext cx="7991475" cy="5265737"/>
          </a:xfrm>
          <a:noFill/>
        </p:spPr>
      </p:pic>
      <p:sp>
        <p:nvSpPr>
          <p:cNvPr id="44034" name="Rectangle 2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990600" y="0"/>
            <a:ext cx="8153400" cy="1371600"/>
          </a:xfrm>
        </p:spPr>
        <p:txBody>
          <a:bodyPr>
            <a:normAutofit fontScale="92500" lnSpcReduction="20000"/>
          </a:bodyPr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>
                <a:solidFill>
                  <a:srgbClr val="FF3300"/>
                </a:solidFill>
              </a:rPr>
              <a:t>	</a:t>
            </a:r>
            <a:r>
              <a:rPr lang="ru-RU" b="1">
                <a:solidFill>
                  <a:srgbClr val="FF3300"/>
                </a:solidFill>
              </a:rPr>
              <a:t>Пингвин – коренной житель Антарктиды. Внешним видом и походкой пингвины похожи на маленьких человечков.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b="1">
              <a:solidFill>
                <a:srgbClr val="FF3300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7515225" cy="393700"/>
          </a:xfrm>
        </p:spPr>
        <p:txBody>
          <a:bodyPr anchorCtr="0">
            <a:normAutofit fontScale="90000"/>
          </a:bodyPr>
          <a:lstStyle/>
          <a:p>
            <a:r>
              <a:rPr lang="ru-RU" sz="3200" b="1">
                <a:solidFill>
                  <a:srgbClr val="FF3300"/>
                </a:solidFill>
              </a:rPr>
              <a:t>Пингвины - общественные птицы.</a:t>
            </a:r>
          </a:p>
        </p:txBody>
      </p:sp>
      <p:pic>
        <p:nvPicPr>
          <p:cNvPr id="20483" name="Picture 4" descr="0020"/>
          <p:cNvPicPr>
            <a:picLocks noGrp="1" noChangeAspect="1" noChangeArrowheads="1"/>
          </p:cNvPicPr>
          <p:nvPr>
            <p:ph type="clipArt"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762000"/>
            <a:ext cx="9144000" cy="6096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FF3300"/>
                </a:solidFill>
              </a:rPr>
              <a:t>Ледяная рыба</a:t>
            </a:r>
          </a:p>
        </p:txBody>
      </p:sp>
      <p:pic>
        <p:nvPicPr>
          <p:cNvPr id="61446" name="Picture 6" descr="ледяная рыба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87450" y="1844675"/>
            <a:ext cx="6426200" cy="449103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FF3300"/>
                </a:solidFill>
              </a:rPr>
              <a:t>Альбатрос</a:t>
            </a:r>
          </a:p>
        </p:txBody>
      </p:sp>
      <p:pic>
        <p:nvPicPr>
          <p:cNvPr id="63494" name="Picture 6" descr="070226_wandering_albatross_off_Kaikoura_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86117" y="1646238"/>
            <a:ext cx="6171766" cy="452596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FF3300"/>
                </a:solidFill>
              </a:rPr>
              <a:t>Морской леопард</a:t>
            </a:r>
          </a:p>
        </p:txBody>
      </p:sp>
      <p:pic>
        <p:nvPicPr>
          <p:cNvPr id="65540" name="Picture 4" descr="paul-nicklen-leopard-seals-02-bi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04912" y="1651794"/>
            <a:ext cx="6734175" cy="45148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5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7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175"/>
            <a:ext cx="9144000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549275"/>
            <a:ext cx="8229600" cy="1143000"/>
          </a:xfrm>
        </p:spPr>
        <p:txBody>
          <a:bodyPr anchorCtr="0"/>
          <a:lstStyle/>
          <a:p>
            <a:r>
              <a:rPr lang="ru-RU">
                <a:solidFill>
                  <a:srgbClr val="FF3300"/>
                </a:solidFill>
              </a:rPr>
              <a:t>Где живут эти животные?</a:t>
            </a:r>
          </a:p>
        </p:txBody>
      </p:sp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323850" y="6237288"/>
            <a:ext cx="4176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solidFill>
                  <a:srgbClr val="0000FF"/>
                </a:solidFill>
                <a:latin typeface="Arial" charset="0"/>
              </a:rPr>
              <a:t>В Арктике</a:t>
            </a:r>
          </a:p>
        </p:txBody>
      </p:sp>
      <p:sp>
        <p:nvSpPr>
          <p:cNvPr id="51206" name="Text Box 6"/>
          <p:cNvSpPr txBox="1">
            <a:spLocks noChangeArrowheads="1"/>
          </p:cNvSpPr>
          <p:nvPr/>
        </p:nvSpPr>
        <p:spPr bwMode="auto">
          <a:xfrm>
            <a:off x="4894263" y="5373688"/>
            <a:ext cx="42497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solidFill>
                  <a:srgbClr val="0000FF"/>
                </a:solidFill>
                <a:latin typeface="Arial" charset="0"/>
              </a:rPr>
              <a:t>В Антарктиде</a:t>
            </a:r>
          </a:p>
        </p:txBody>
      </p:sp>
      <p:pic>
        <p:nvPicPr>
          <p:cNvPr id="21513" name="Picture 9" descr="Kutup-Ayisi-resimleri-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708275"/>
            <a:ext cx="4859338" cy="3644900"/>
          </a:xfrm>
          <a:prstGeom prst="rect">
            <a:avLst/>
          </a:prstGeom>
          <a:noFill/>
        </p:spPr>
      </p:pic>
      <p:pic>
        <p:nvPicPr>
          <p:cNvPr id="21514" name="Picture 10" descr="0_5f8af_9ae6c2dc_X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35488" y="1557338"/>
            <a:ext cx="4608512" cy="3686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  <p:bldP spid="51202" grpId="1"/>
      <p:bldP spid="51205" grpId="0"/>
      <p:bldP spid="5120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3538538" cy="2074862"/>
          </a:xfrm>
        </p:spPr>
        <p:txBody>
          <a:bodyPr anchorCtr="0">
            <a:normAutofit fontScale="90000"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Book Antiqua" pitchFamily="18" charset="0"/>
              </a:rPr>
              <a:t>Как вы думаете, охотятся ли белые </a:t>
            </a:r>
            <a:r>
              <a:rPr lang="ru-RU" sz="3600" dirty="0" err="1" smtClean="0">
                <a:solidFill>
                  <a:schemeClr val="tx1"/>
                </a:solidFill>
                <a:latin typeface="Book Antiqua" pitchFamily="18" charset="0"/>
              </a:rPr>
              <a:t>медвиди</a:t>
            </a:r>
            <a:r>
              <a:rPr lang="ru-RU" sz="3600" dirty="0" smtClean="0">
                <a:solidFill>
                  <a:schemeClr val="tx1"/>
                </a:solidFill>
                <a:latin typeface="Book Antiqua" pitchFamily="18" charset="0"/>
              </a:rPr>
              <a:t> на пингвинов?</a:t>
            </a:r>
            <a:endParaRPr lang="ru-RU" sz="3600" dirty="0">
              <a:solidFill>
                <a:schemeClr val="tx1"/>
              </a:solidFill>
              <a:latin typeface="Book Antiqua" pitchFamily="18" charset="0"/>
            </a:endParaRPr>
          </a:p>
        </p:txBody>
      </p:sp>
      <p:pic>
        <p:nvPicPr>
          <p:cNvPr id="3079" name="Picture 7" descr="polarbear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816225"/>
            <a:ext cx="6337300" cy="4041775"/>
          </a:xfrm>
          <a:prstGeom prst="rect">
            <a:avLst/>
          </a:prstGeom>
          <a:noFill/>
        </p:spPr>
      </p:pic>
      <p:pic>
        <p:nvPicPr>
          <p:cNvPr id="3080" name="Picture 8" descr="5b7532cccdcf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0"/>
            <a:ext cx="5003800" cy="3373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  <p:bldP spid="2054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2433637"/>
          </a:xfrm>
        </p:spPr>
        <p:txBody>
          <a:bodyPr anchorCtr="0"/>
          <a:lstStyle/>
          <a:p>
            <a:r>
              <a:rPr lang="ru-RU" dirty="0">
                <a:solidFill>
                  <a:schemeClr val="tx1"/>
                </a:solidFill>
              </a:rPr>
              <a:t>Охотятся ли белые медведи на пингвинов?</a:t>
            </a:r>
          </a:p>
        </p:txBody>
      </p:sp>
      <p:pic>
        <p:nvPicPr>
          <p:cNvPr id="22531" name="Picture 6" descr="сканирование0001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lum contrast="12000"/>
          </a:blip>
          <a:srcRect/>
          <a:stretch>
            <a:fillRect/>
          </a:stretch>
        </p:blipFill>
        <p:spPr>
          <a:xfrm>
            <a:off x="0" y="2708275"/>
            <a:ext cx="2905125" cy="3873500"/>
          </a:xfrm>
          <a:noFill/>
        </p:spPr>
      </p:pic>
      <p:sp>
        <p:nvSpPr>
          <p:cNvPr id="22534" name="WordArt 6"/>
          <p:cNvSpPr>
            <a:spLocks noChangeArrowheads="1" noChangeShapeType="1" noTextEdit="1"/>
          </p:cNvSpPr>
          <p:nvPr/>
        </p:nvSpPr>
        <p:spPr bwMode="auto">
          <a:xfrm>
            <a:off x="4211638" y="2997200"/>
            <a:ext cx="3990975" cy="187166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НЕТ!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0" grpId="0"/>
      <p:bldP spid="2253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6566" name="Picture 6" descr="earths_axis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3813"/>
            <a:ext cx="9144000" cy="6834187"/>
          </a:xfrm>
          <a:noFill/>
          <a:ln/>
        </p:spPr>
      </p:pic>
      <p:sp>
        <p:nvSpPr>
          <p:cNvPr id="66567" name="Text Box 7"/>
          <p:cNvSpPr txBox="1">
            <a:spLocks noChangeArrowheads="1"/>
          </p:cNvSpPr>
          <p:nvPr/>
        </p:nvSpPr>
        <p:spPr bwMode="auto">
          <a:xfrm>
            <a:off x="1166813" y="488950"/>
            <a:ext cx="2465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FF3300"/>
                </a:solidFill>
              </a:rPr>
              <a:t>Белые медведи</a:t>
            </a:r>
          </a:p>
        </p:txBody>
      </p:sp>
      <p:sp>
        <p:nvSpPr>
          <p:cNvPr id="66568" name="Line 8"/>
          <p:cNvSpPr>
            <a:spLocks noChangeShapeType="1"/>
          </p:cNvSpPr>
          <p:nvPr/>
        </p:nvSpPr>
        <p:spPr bwMode="auto">
          <a:xfrm>
            <a:off x="1979613" y="908050"/>
            <a:ext cx="1728787" cy="360363"/>
          </a:xfrm>
          <a:prstGeom prst="line">
            <a:avLst/>
          </a:prstGeom>
          <a:noFill/>
          <a:ln w="34925">
            <a:solidFill>
              <a:srgbClr val="FF00FF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6569" name="Line 9"/>
          <p:cNvSpPr>
            <a:spLocks noChangeShapeType="1"/>
          </p:cNvSpPr>
          <p:nvPr/>
        </p:nvSpPr>
        <p:spPr bwMode="auto">
          <a:xfrm flipH="1" flipV="1">
            <a:off x="5435600" y="5876925"/>
            <a:ext cx="1728788" cy="504825"/>
          </a:xfrm>
          <a:prstGeom prst="line">
            <a:avLst/>
          </a:prstGeom>
          <a:noFill/>
          <a:ln w="31750">
            <a:solidFill>
              <a:srgbClr val="FF00FF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6570" name="Text Box 10"/>
          <p:cNvSpPr txBox="1">
            <a:spLocks noChangeArrowheads="1"/>
          </p:cNvSpPr>
          <p:nvPr/>
        </p:nvSpPr>
        <p:spPr bwMode="auto">
          <a:xfrm>
            <a:off x="7235825" y="6021388"/>
            <a:ext cx="1571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FF3300"/>
                </a:solidFill>
              </a:rPr>
              <a:t>Пингвины</a:t>
            </a:r>
          </a:p>
        </p:txBody>
      </p:sp>
      <p:pic>
        <p:nvPicPr>
          <p:cNvPr id="66571" name="Picture 11" descr="Kutup-Ayisi-resimleri-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78563" y="0"/>
            <a:ext cx="2865437" cy="2149475"/>
          </a:xfrm>
          <a:prstGeom prst="rect">
            <a:avLst/>
          </a:prstGeom>
          <a:noFill/>
        </p:spPr>
      </p:pic>
      <p:pic>
        <p:nvPicPr>
          <p:cNvPr id="66572" name="Picture 12" descr="0_5f8af_9ae6c2dc_X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0825" y="4565650"/>
            <a:ext cx="2865438" cy="2292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5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5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66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6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6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66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8" grpId="0" animBg="1"/>
      <p:bldP spid="66569" grpId="0" animBg="1"/>
      <p:bldP spid="6657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2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175"/>
            <a:ext cx="9144000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1116013" y="1196975"/>
            <a:ext cx="72009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>
                <a:solidFill>
                  <a:srgbClr val="0000FF"/>
                </a:solidFill>
                <a:latin typeface="Arial" charset="0"/>
              </a:rPr>
              <a:t>Холодные районы Земли</a:t>
            </a:r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611188" y="3644900"/>
            <a:ext cx="33115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>
                <a:solidFill>
                  <a:srgbClr val="0000FF"/>
                </a:solidFill>
                <a:latin typeface="Arial" charset="0"/>
              </a:rPr>
              <a:t>Арктика</a:t>
            </a:r>
          </a:p>
        </p:txBody>
      </p: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4716463" y="3573463"/>
            <a:ext cx="3527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>
                <a:solidFill>
                  <a:srgbClr val="0000FF"/>
                </a:solidFill>
                <a:latin typeface="Arial" charset="0"/>
              </a:rPr>
              <a:t>Антарктида</a:t>
            </a:r>
          </a:p>
        </p:txBody>
      </p:sp>
      <p:sp>
        <p:nvSpPr>
          <p:cNvPr id="3090" name="Line 18"/>
          <p:cNvSpPr>
            <a:spLocks noChangeShapeType="1"/>
          </p:cNvSpPr>
          <p:nvPr/>
        </p:nvSpPr>
        <p:spPr bwMode="auto">
          <a:xfrm flipH="1">
            <a:off x="2339975" y="1916113"/>
            <a:ext cx="2016125" cy="1584325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611188" y="5589588"/>
            <a:ext cx="35274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>
                <a:solidFill>
                  <a:srgbClr val="FF3300"/>
                </a:solidFill>
                <a:latin typeface="Arial" charset="0"/>
              </a:rPr>
              <a:t>Северный полюс</a:t>
            </a:r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4859338" y="5589588"/>
            <a:ext cx="35290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>
                <a:solidFill>
                  <a:srgbClr val="FF3300"/>
                </a:solidFill>
                <a:latin typeface="Arial" charset="0"/>
              </a:rPr>
              <a:t>Южный полюс</a:t>
            </a:r>
          </a:p>
        </p:txBody>
      </p:sp>
      <p:sp>
        <p:nvSpPr>
          <p:cNvPr id="3095" name="Line 23"/>
          <p:cNvSpPr>
            <a:spLocks noChangeShapeType="1"/>
          </p:cNvSpPr>
          <p:nvPr/>
        </p:nvSpPr>
        <p:spPr bwMode="auto">
          <a:xfrm>
            <a:off x="4356100" y="1916113"/>
            <a:ext cx="1944688" cy="1512887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0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3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7" grpId="0"/>
      <p:bldP spid="3089" grpId="0"/>
      <p:bldP spid="3090" grpId="0" animBg="1"/>
      <p:bldP spid="3092" grpId="0"/>
      <p:bldP spid="3093" grpId="0"/>
      <p:bldP spid="309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6" name="Picture 8" descr="143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60350"/>
            <a:ext cx="3738562" cy="2479675"/>
          </a:xfrm>
          <a:prstGeom prst="rect">
            <a:avLst/>
          </a:prstGeom>
          <a:noFill/>
        </p:spPr>
      </p:pic>
      <p:pic>
        <p:nvPicPr>
          <p:cNvPr id="7174" name="Picture 6" descr="3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738" y="0"/>
            <a:ext cx="5148262" cy="3860800"/>
          </a:xfrm>
          <a:prstGeom prst="rect">
            <a:avLst/>
          </a:prstGeom>
          <a:noFill/>
        </p:spPr>
      </p:pic>
      <p:sp>
        <p:nvSpPr>
          <p:cNvPr id="1229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 anchorCtr="0"/>
          <a:lstStyle/>
          <a:p>
            <a:r>
              <a:rPr lang="ru-RU">
                <a:solidFill>
                  <a:srgbClr val="FF3300"/>
                </a:solidFill>
              </a:rPr>
              <a:t>Северный полюс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2124075" y="404813"/>
            <a:ext cx="49688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>
                <a:solidFill>
                  <a:srgbClr val="66FF33"/>
                </a:solidFill>
                <a:latin typeface="Arial" charset="0"/>
              </a:rPr>
              <a:t>Арктика</a:t>
            </a:r>
          </a:p>
        </p:txBody>
      </p:sp>
      <p:pic>
        <p:nvPicPr>
          <p:cNvPr id="7175" name="Picture 7" descr="7c749f9de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971800"/>
            <a:ext cx="6000750" cy="3886200"/>
          </a:xfrm>
          <a:prstGeom prst="rect">
            <a:avLst/>
          </a:prstGeom>
          <a:noFill/>
        </p:spPr>
      </p:pic>
      <p:pic>
        <p:nvPicPr>
          <p:cNvPr id="7177" name="Picture 9" descr="Antarktida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70438" y="3952875"/>
            <a:ext cx="4373562" cy="2905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964613" cy="3281363"/>
          </a:xfrm>
        </p:spPr>
        <p:txBody>
          <a:bodyPr anchorCtr="0"/>
          <a:lstStyle/>
          <a:p>
            <a:pPr algn="just"/>
            <a:r>
              <a:rPr lang="ru-RU" sz="19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	</a:t>
            </a:r>
            <a:r>
              <a:rPr lang="ru-RU" sz="3200">
                <a:solidFill>
                  <a:schemeClr val="tx1"/>
                </a:solidFill>
                <a:latin typeface="Times New Roman" pitchFamily="18" charset="0"/>
              </a:rPr>
              <a:t>Арктика - это огромное пространство Северного Ледовитого океана, с морями и островами. Зимой в Арктике полярная ночь. Темноту освещают: луна, звезды и Северное сияние. Дуют ветры, бушует пурга. Температура опускается  до -60 градусов.</a:t>
            </a:r>
            <a:r>
              <a:rPr lang="ru-RU" sz="2600" b="1">
                <a:solidFill>
                  <a:srgbClr val="000099"/>
                </a:solidFill>
                <a:latin typeface="Times New Roman" pitchFamily="18" charset="0"/>
              </a:rPr>
              <a:t> </a:t>
            </a:r>
          </a:p>
        </p:txBody>
      </p:sp>
      <p:pic>
        <p:nvPicPr>
          <p:cNvPr id="8195" name="Picture 3" descr="0000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3741738"/>
            <a:ext cx="4643438" cy="3116262"/>
          </a:xfrm>
          <a:noFill/>
          <a:ln w="38100" cmpd="dbl">
            <a:solidFill>
              <a:srgbClr val="000000"/>
            </a:solidFill>
          </a:ln>
        </p:spPr>
      </p:pic>
      <p:pic>
        <p:nvPicPr>
          <p:cNvPr id="8196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4643438" y="3744913"/>
            <a:ext cx="4500562" cy="3113087"/>
          </a:xfrm>
          <a:noFill/>
          <a:ln w="38100" cmpd="dbl">
            <a:solidFill>
              <a:srgbClr val="000000"/>
            </a:solidFill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7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1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1403350" y="188913"/>
            <a:ext cx="58324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>
                <a:solidFill>
                  <a:srgbClr val="FF3300"/>
                </a:solidFill>
                <a:latin typeface="Arial" charset="0"/>
              </a:rPr>
              <a:t>Белый медведь</a:t>
            </a:r>
          </a:p>
        </p:txBody>
      </p:sp>
      <p:pic>
        <p:nvPicPr>
          <p:cNvPr id="9223" name="Picture 7" descr="kutup-ayilar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1187450"/>
            <a:ext cx="7559675" cy="5670550"/>
          </a:xfrm>
          <a:prstGeom prst="rect">
            <a:avLst/>
          </a:prstGeom>
          <a:noFill/>
        </p:spPr>
      </p:pic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981075"/>
            <a:ext cx="8229600" cy="1143000"/>
          </a:xfrm>
        </p:spPr>
        <p:txBody>
          <a:bodyPr anchorCtr="0">
            <a:normAutofit fontScale="90000"/>
          </a:bodyPr>
          <a:lstStyle/>
          <a:p>
            <a:r>
              <a:rPr lang="ru-RU">
                <a:solidFill>
                  <a:srgbClr val="66FF33"/>
                </a:solidFill>
              </a:rPr>
              <a:t>Какие животные здесь живут?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 anchorCtr="0"/>
          <a:lstStyle/>
          <a:p>
            <a:r>
              <a:rPr lang="ru-RU" b="1">
                <a:solidFill>
                  <a:srgbClr val="FF3300"/>
                </a:solidFill>
              </a:rPr>
              <a:t>Тюлень</a:t>
            </a:r>
          </a:p>
        </p:txBody>
      </p:sp>
      <p:pic>
        <p:nvPicPr>
          <p:cNvPr id="10245" name="Picture 5" descr="Canada+Raises+Quota+Controversial+Seal+Hunt+5qNG37e8cX_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438275"/>
            <a:ext cx="8066088" cy="5419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7" descr="07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35775"/>
          </a:xfrm>
          <a:noFill/>
          <a:ln w="38100" cmpd="dbl">
            <a:solidFill>
              <a:srgbClr val="000000"/>
            </a:solidFill>
          </a:ln>
        </p:spPr>
      </p:pic>
      <p:sp>
        <p:nvSpPr>
          <p:cNvPr id="11267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 anchorCtr="0"/>
          <a:lstStyle/>
          <a:p>
            <a:r>
              <a:rPr lang="ru-RU" b="1">
                <a:solidFill>
                  <a:srgbClr val="FF3300"/>
                </a:solidFill>
              </a:rPr>
              <a:t>Морж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5" name="Picture 7" descr="okyn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3141663"/>
            <a:ext cx="4752975" cy="3565525"/>
          </a:xfrm>
          <a:prstGeom prst="rect">
            <a:avLst/>
          </a:prstGeom>
          <a:noFill/>
        </p:spPr>
      </p:pic>
      <p:pic>
        <p:nvPicPr>
          <p:cNvPr id="12294" name="Picture 6" descr="2579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40213" y="2997200"/>
            <a:ext cx="4903787" cy="3255963"/>
          </a:xfrm>
          <a:prstGeom prst="rect">
            <a:avLst/>
          </a:prstGeom>
          <a:noFill/>
        </p:spPr>
      </p:pic>
      <p:sp>
        <p:nvSpPr>
          <p:cNvPr id="12291" name="Rectangle 10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5516563"/>
            <a:ext cx="8229600" cy="1143000"/>
          </a:xfrm>
        </p:spPr>
        <p:txBody>
          <a:bodyPr anchorCtr="0"/>
          <a:lstStyle/>
          <a:p>
            <a:r>
              <a:rPr lang="ru-RU" sz="4000" b="1">
                <a:solidFill>
                  <a:srgbClr val="FF3300"/>
                </a:solidFill>
              </a:rPr>
              <a:t>Обитает более 150 видов рыб</a:t>
            </a:r>
          </a:p>
        </p:txBody>
      </p:sp>
      <p:pic>
        <p:nvPicPr>
          <p:cNvPr id="12296" name="Picture 8" descr="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7538" y="260350"/>
            <a:ext cx="4716462" cy="2652713"/>
          </a:xfrm>
          <a:prstGeom prst="rect">
            <a:avLst/>
          </a:prstGeom>
          <a:noFill/>
        </p:spPr>
      </p:pic>
      <p:pic>
        <p:nvPicPr>
          <p:cNvPr id="12293" name="Picture 5" descr="tr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388" y="0"/>
            <a:ext cx="5516562" cy="3246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306</TotalTime>
  <Words>110</Words>
  <Application>Microsoft Office PowerPoint</Application>
  <PresentationFormat>Экран (4:3)</PresentationFormat>
  <Paragraphs>36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Литейная</vt:lpstr>
      <vt:lpstr>Окружающий мир </vt:lpstr>
      <vt:lpstr>Как вы думаете, охотятся ли белые медвиди на пингвинов?</vt:lpstr>
      <vt:lpstr>Слайд 3</vt:lpstr>
      <vt:lpstr>Северный полюс</vt:lpstr>
      <vt:lpstr> Арктика - это огромное пространство Северного Ледовитого океана, с морями и островами. Зимой в Арктике полярная ночь. Темноту освещают: луна, звезды и Северное сияние. Дуют ветры, бушует пурга. Температура опускается  до -60 градусов. </vt:lpstr>
      <vt:lpstr>Какие животные здесь живут?</vt:lpstr>
      <vt:lpstr>Тюлень</vt:lpstr>
      <vt:lpstr>Морж</vt:lpstr>
      <vt:lpstr>Обитает более 150 видов рыб</vt:lpstr>
      <vt:lpstr>Чайки</vt:lpstr>
      <vt:lpstr>Южный полюс</vt:lpstr>
      <vt:lpstr>Антарктика</vt:lpstr>
      <vt:lpstr>Антарктида</vt:lpstr>
      <vt:lpstr>Слайд 14</vt:lpstr>
      <vt:lpstr>Пингвины - общественные птицы.</vt:lpstr>
      <vt:lpstr>Ледяная рыба</vt:lpstr>
      <vt:lpstr>Альбатрос</vt:lpstr>
      <vt:lpstr>Морской леопард</vt:lpstr>
      <vt:lpstr>Где живут эти животные?</vt:lpstr>
      <vt:lpstr>Охотятся ли белые медведи на пингвинов?</vt:lpstr>
      <vt:lpstr>Слайд 21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Где живут белые медведи?</dc:title>
  <dc:creator>Admin</dc:creator>
  <cp:lastModifiedBy>Admin</cp:lastModifiedBy>
  <cp:revision>23</cp:revision>
  <dcterms:created xsi:type="dcterms:W3CDTF">2009-12-24T12:15:04Z</dcterms:created>
  <dcterms:modified xsi:type="dcterms:W3CDTF">2020-04-11T08:51:37Z</dcterms:modified>
</cp:coreProperties>
</file>