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07EE68-7F9A-41AB-9F7C-B82A59B2300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A5760F-F0F4-47DC-A7E4-168A3B33DE2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967335"/>
            <a:ext cx="777686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Один день </a:t>
            </a:r>
            <a:r>
              <a:rPr lang="ru-RU" sz="7200" b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жизни</a:t>
            </a:r>
            <a:r>
              <a:rPr lang="ru-RU" sz="7200" b="1" cap="none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группы </a:t>
            </a:r>
            <a:r>
              <a:rPr lang="ru-RU" sz="7200" b="1" cap="none" spc="5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«Капелька»  </a:t>
            </a:r>
            <a:endParaRPr lang="ru-RU" sz="7200" b="1" cap="none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58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177982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37070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128927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Наши занятия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4040188" cy="720080"/>
          </a:xfrm>
        </p:spPr>
        <p:txBody>
          <a:bodyPr/>
          <a:lstStyle/>
          <a:p>
            <a:r>
              <a:rPr lang="ru-RU" dirty="0" smtClean="0"/>
              <a:t>Вот как мы умеем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4499992" cy="381642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18343"/>
            <a:ext cx="4498975" cy="3960439"/>
          </a:xfrm>
        </p:spPr>
      </p:pic>
    </p:spTree>
    <p:extLst>
      <p:ext uri="{BB962C8B-B14F-4D97-AF65-F5344CB8AC3E}">
        <p14:creationId xmlns:p14="http://schemas.microsoft.com/office/powerpoint/2010/main" val="187109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250704" cy="4320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+mn-lt"/>
              </a:rPr>
              <a:t>Музыкальная пауза</a:t>
            </a:r>
            <a:endParaRPr lang="ru-RU" sz="24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5"/>
          </a:xfrm>
        </p:spPr>
      </p:pic>
    </p:spTree>
    <p:extLst>
      <p:ext uri="{BB962C8B-B14F-4D97-AF65-F5344CB8AC3E}">
        <p14:creationId xmlns:p14="http://schemas.microsoft.com/office/powerpoint/2010/main" val="33633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661248"/>
            <a:ext cx="4184204" cy="659352"/>
          </a:xfrm>
        </p:spPr>
        <p:txBody>
          <a:bodyPr/>
          <a:lstStyle/>
          <a:p>
            <a:pPr algn="r"/>
            <a:r>
              <a:rPr lang="ru-RU" dirty="0" smtClean="0"/>
              <a:t>Как снежинки закружились….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7984" y="620688"/>
            <a:ext cx="4041775" cy="65484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Рукавички мы надели,</a:t>
            </a:r>
          </a:p>
          <a:p>
            <a:pPr algn="ctr"/>
            <a:r>
              <a:rPr lang="ru-RU" dirty="0" smtClean="0"/>
              <a:t>Не боимся мы метели….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311"/>
            <a:ext cx="4427984" cy="377372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96952"/>
            <a:ext cx="4644008" cy="3861048"/>
          </a:xfrm>
        </p:spPr>
      </p:pic>
    </p:spTree>
    <p:extLst>
      <p:ext uri="{BB962C8B-B14F-4D97-AF65-F5344CB8AC3E}">
        <p14:creationId xmlns:p14="http://schemas.microsoft.com/office/powerpoint/2010/main" val="17107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6624736" cy="50405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+mn-lt"/>
              </a:rPr>
              <a:t>Очень любят книжки и девчонки, и мальчишки</a:t>
            </a:r>
            <a:endParaRPr lang="ru-RU" sz="24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1"/>
          </a:xfrm>
        </p:spPr>
      </p:pic>
    </p:spTree>
    <p:extLst>
      <p:ext uri="{BB962C8B-B14F-4D97-AF65-F5344CB8AC3E}">
        <p14:creationId xmlns:p14="http://schemas.microsoft.com/office/powerpoint/2010/main" val="283656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400506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9" y="2922191"/>
            <a:ext cx="4499992" cy="3935809"/>
          </a:xfrm>
        </p:spPr>
      </p:pic>
    </p:spTree>
    <p:extLst>
      <p:ext uri="{BB962C8B-B14F-4D97-AF65-F5344CB8AC3E}">
        <p14:creationId xmlns:p14="http://schemas.microsoft.com/office/powerpoint/2010/main" val="365884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120680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+mn-lt"/>
              </a:rPr>
              <a:t>Мы лепим, лепим, лепим…</a:t>
            </a:r>
            <a:endParaRPr lang="ru-RU" sz="2400" b="1" dirty="0"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2" y="1772816"/>
            <a:ext cx="4540308" cy="38884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12976"/>
            <a:ext cx="4271958" cy="3645024"/>
          </a:xfrm>
        </p:spPr>
      </p:pic>
    </p:spTree>
    <p:extLst>
      <p:ext uri="{BB962C8B-B14F-4D97-AF65-F5344CB8AC3E}">
        <p14:creationId xmlns:p14="http://schemas.microsoft.com/office/powerpoint/2010/main" val="17993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гостях у Осени!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9144000" cy="6093295"/>
          </a:xfrm>
        </p:spPr>
      </p:pic>
    </p:spTree>
    <p:extLst>
      <p:ext uri="{BB962C8B-B14F-4D97-AF65-F5344CB8AC3E}">
        <p14:creationId xmlns:p14="http://schemas.microsoft.com/office/powerpoint/2010/main" val="15101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984776" cy="548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Мы играем!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8680"/>
            <a:ext cx="9144000" cy="6309320"/>
          </a:xfrm>
        </p:spPr>
      </p:pic>
    </p:spTree>
    <p:extLst>
      <p:ext uri="{BB962C8B-B14F-4D97-AF65-F5344CB8AC3E}">
        <p14:creationId xmlns:p14="http://schemas.microsoft.com/office/powerpoint/2010/main" val="30907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84" y="260648"/>
            <a:ext cx="4674452" cy="45811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880"/>
            <a:ext cx="4495800" cy="4509120"/>
          </a:xfrm>
        </p:spPr>
      </p:pic>
    </p:spTree>
    <p:extLst>
      <p:ext uri="{BB962C8B-B14F-4D97-AF65-F5344CB8AC3E}">
        <p14:creationId xmlns:p14="http://schemas.microsoft.com/office/powerpoint/2010/main" val="42301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6952"/>
            <a:ext cx="4572000" cy="38610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0648"/>
            <a:ext cx="4572000" cy="3888432"/>
          </a:xfrm>
        </p:spPr>
      </p:pic>
    </p:spTree>
    <p:extLst>
      <p:ext uri="{BB962C8B-B14F-4D97-AF65-F5344CB8AC3E}">
        <p14:creationId xmlns:p14="http://schemas.microsoft.com/office/powerpoint/2010/main" val="34090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32432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244495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8610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80928"/>
            <a:ext cx="4499992" cy="4077072"/>
          </a:xfrm>
        </p:spPr>
      </p:pic>
    </p:spTree>
    <p:extLst>
      <p:ext uri="{BB962C8B-B14F-4D97-AF65-F5344CB8AC3E}">
        <p14:creationId xmlns:p14="http://schemas.microsoft.com/office/powerpoint/2010/main" val="2849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4427984" cy="41490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04864"/>
            <a:ext cx="4572000" cy="4320480"/>
          </a:xfrm>
        </p:spPr>
      </p:pic>
    </p:spTree>
    <p:extLst>
      <p:ext uri="{BB962C8B-B14F-4D97-AF65-F5344CB8AC3E}">
        <p14:creationId xmlns:p14="http://schemas.microsoft.com/office/powerpoint/2010/main" val="23089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93640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3"/>
          </a:xfrm>
        </p:spPr>
      </p:pic>
    </p:spTree>
    <p:extLst>
      <p:ext uri="{BB962C8B-B14F-4D97-AF65-F5344CB8AC3E}">
        <p14:creationId xmlns:p14="http://schemas.microsoft.com/office/powerpoint/2010/main" val="421521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3322712" cy="62068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Подарки Осени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9144000" cy="6237311"/>
          </a:xfrm>
        </p:spPr>
      </p:pic>
    </p:spTree>
    <p:extLst>
      <p:ext uri="{BB962C8B-B14F-4D97-AF65-F5344CB8AC3E}">
        <p14:creationId xmlns:p14="http://schemas.microsoft.com/office/powerpoint/2010/main" val="98964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Пейте дети </a:t>
            </a:r>
            <a:r>
              <a:rPr lang="ru-RU">
                <a:solidFill>
                  <a:schemeClr val="tx2">
                    <a:lumMod val="50000"/>
                  </a:schemeClr>
                </a:solidFill>
              </a:rPr>
              <a:t>молоко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</a:rPr>
              <a:t>будете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здоровы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4784"/>
            <a:ext cx="4355976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780928"/>
            <a:ext cx="4211960" cy="3816424"/>
          </a:xfrm>
        </p:spPr>
      </p:pic>
    </p:spTree>
    <p:extLst>
      <p:ext uri="{BB962C8B-B14F-4D97-AF65-F5344CB8AC3E}">
        <p14:creationId xmlns:p14="http://schemas.microsoft.com/office/powerpoint/2010/main" val="9714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26699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223077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96752"/>
            <a:ext cx="7851648" cy="2003648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789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31583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129014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12219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18577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9914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  <p:extLst>
      <p:ext uri="{BB962C8B-B14F-4D97-AF65-F5344CB8AC3E}">
        <p14:creationId xmlns:p14="http://schemas.microsoft.com/office/powerpoint/2010/main" val="41684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63</Words>
  <Application>Microsoft Office PowerPoint</Application>
  <PresentationFormat>Экран (4:3)</PresentationFormat>
  <Paragraphs>14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Презентация PowerPoint</vt:lpstr>
      <vt:lpstr>Мы играем!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занятия</vt:lpstr>
      <vt:lpstr>Музыкальная пауза</vt:lpstr>
      <vt:lpstr>Презентация PowerPoint</vt:lpstr>
      <vt:lpstr>Очень любят книжки и девчонки, и мальчишки</vt:lpstr>
      <vt:lpstr>Презентация PowerPoint</vt:lpstr>
      <vt:lpstr>Мы лепим, лепим, лепим…</vt:lpstr>
      <vt:lpstr>В гостях у Осени!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Подарки Осени</vt:lpstr>
      <vt:lpstr>Пейте дети молоко будете здоровы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Вера</cp:lastModifiedBy>
  <cp:revision>11</cp:revision>
  <dcterms:created xsi:type="dcterms:W3CDTF">2015-11-15T06:46:59Z</dcterms:created>
  <dcterms:modified xsi:type="dcterms:W3CDTF">2020-04-11T05:49:05Z</dcterms:modified>
</cp:coreProperties>
</file>