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67" r:id="rId2"/>
    <p:sldId id="257" r:id="rId3"/>
    <p:sldId id="259" r:id="rId4"/>
    <p:sldId id="260" r:id="rId5"/>
    <p:sldId id="262" r:id="rId6"/>
    <p:sldId id="266" r:id="rId7"/>
    <p:sldId id="273" r:id="rId8"/>
    <p:sldId id="27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190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4" d="100"/>
          <a:sy n="74" d="100"/>
        </p:scale>
        <p:origin x="-26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C5600-B8DD-43FE-9BA6-4E8D09D51167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C5DEF-1F50-46FD-A4A7-D2D57EB3A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87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C5DEF-1F50-46FD-A4A7-D2D57EB3A0A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24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C5DEF-1F50-46FD-A4A7-D2D57EB3A0A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D71BD9-A5A2-44E1-88BF-C5A21C214A7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36C1FF-D303-4F21-A6AF-8F4EF17DD59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88640"/>
            <a:ext cx="9721079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5300" dirty="0" smtClean="0">
                <a:solidFill>
                  <a:srgbClr val="FF0000"/>
                </a:solidFill>
                <a:effectLst/>
                <a:latin typeface="+mn-lt"/>
              </a:rPr>
              <a:t>Игровой </a:t>
            </a:r>
            <a:r>
              <a:rPr lang="ru-RU" sz="5300" dirty="0">
                <a:solidFill>
                  <a:srgbClr val="FF0000"/>
                </a:solidFill>
                <a:effectLst/>
                <a:latin typeface="+mn-lt"/>
              </a:rPr>
              <a:t>ландшафтный стол</a:t>
            </a:r>
            <a:r>
              <a:rPr lang="ru-RU" dirty="0">
                <a:solidFill>
                  <a:srgbClr val="FF0000"/>
                </a:solidFill>
                <a:effectLst/>
                <a:latin typeface="+mn-lt"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221088"/>
            <a:ext cx="3137002" cy="1817768"/>
          </a:xfrm>
        </p:spPr>
        <p:txBody>
          <a:bodyPr>
            <a:normAutofit fontScale="40000" lnSpcReduction="20000"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400" b="1" dirty="0" smtClean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Подготовила:</a:t>
            </a:r>
            <a:endParaRPr lang="ru-RU" altLang="ru-RU" sz="3400" b="1" dirty="0">
              <a:solidFill>
                <a:srgbClr val="990033"/>
              </a:solidFill>
              <a:ea typeface="Aharoni" pitchFamily="2" charset="0"/>
              <a:cs typeface="Aharoni" pitchFamily="2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3400" b="1" dirty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Ерёмина Наталья Николаевна</a:t>
            </a:r>
          </a:p>
          <a:p>
            <a:pPr algn="ctr">
              <a:spcBef>
                <a:spcPct val="50000"/>
              </a:spcBef>
            </a:pPr>
            <a:r>
              <a:rPr lang="ru-RU" altLang="ru-RU" sz="3400" b="1" dirty="0" smtClean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учитель-логопед </a:t>
            </a:r>
            <a:endParaRPr lang="ru-RU" altLang="ru-RU" sz="3400" b="1" dirty="0">
              <a:solidFill>
                <a:srgbClr val="990033"/>
              </a:solidFill>
              <a:ea typeface="Aharoni" pitchFamily="2" charset="0"/>
              <a:cs typeface="Aharoni" pitchFamily="2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3400" b="1" dirty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МБДОУ «Детский сад </a:t>
            </a:r>
            <a:r>
              <a:rPr lang="ru-RU" altLang="ru-RU" sz="3400" b="1" dirty="0" smtClean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№  28»</a:t>
            </a:r>
            <a:endParaRPr lang="ru-RU" altLang="ru-RU" sz="3400" b="1" dirty="0">
              <a:solidFill>
                <a:srgbClr val="990033"/>
              </a:solidFill>
              <a:ea typeface="Aharoni" pitchFamily="2" charset="0"/>
              <a:cs typeface="Aharoni" pitchFamily="2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3400" b="1" dirty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комбинированного вида</a:t>
            </a:r>
          </a:p>
          <a:p>
            <a:pPr algn="ctr">
              <a:spcBef>
                <a:spcPct val="50000"/>
              </a:spcBef>
            </a:pPr>
            <a:r>
              <a:rPr lang="ru-RU" altLang="ru-RU" sz="3400" b="1" dirty="0">
                <a:solidFill>
                  <a:srgbClr val="990033"/>
                </a:solidFill>
                <a:ea typeface="Aharoni" pitchFamily="2" charset="0"/>
                <a:cs typeface="Aharoni" pitchFamily="2" charset="0"/>
              </a:rPr>
              <a:t>г. Троицк </a:t>
            </a:r>
          </a:p>
          <a:p>
            <a:pPr algn="l"/>
            <a:endParaRPr lang="ru-RU" dirty="0" smtClean="0"/>
          </a:p>
        </p:txBody>
      </p:sp>
      <p:pic>
        <p:nvPicPr>
          <p:cNvPr id="1026" name="Picture 2" descr="https://images.ru.prom.st/638707911_w640_h640_landshaftnyj-stol-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5119985" cy="341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Цель игрового ландшафтного стола – это :</a:t>
            </a:r>
            <a:r>
              <a:rPr lang="ru-RU" sz="28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+mn-lt"/>
              </a:rPr>
            </a:br>
            <a:r>
              <a:rPr lang="ru-RU" sz="2800" b="1" dirty="0">
                <a:solidFill>
                  <a:srgbClr val="FF0000"/>
                </a:solidFill>
                <a:latin typeface="+mn-lt"/>
              </a:rPr>
              <a:t>формирование у детей целостной 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картины </a:t>
            </a:r>
            <a:r>
              <a:rPr lang="ru-RU" sz="2800" b="1" dirty="0">
                <a:solidFill>
                  <a:srgbClr val="FF0000"/>
                </a:solidFill>
                <a:latin typeface="+mn-lt"/>
              </a:rPr>
              <a:t>мира</a:t>
            </a: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.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F:\семинар овз оборудовние\РАЗВИВАЮЩАЯ СРЕДА ЛОГОПЕД\SAM_11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04864"/>
            <a:ext cx="6584155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71546"/>
            <a:ext cx="7283766" cy="54292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Задачи: </a:t>
            </a: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 развивать представления о социуме; 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-учить детей играть совместно, обговаривая правила;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-развивать представления о животных и растениях;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-формировать понятие – семья;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-учить счету;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-развивать речь;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-нравственное и экологическое воспитание; 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-формирование элементарных  математических  представлений.</a:t>
            </a:r>
            <a:br>
              <a:rPr lang="ru-RU" sz="2800" dirty="0" smtClean="0">
                <a:solidFill>
                  <a:srgbClr val="FF0000"/>
                </a:solidFill>
                <a:latin typeface="+mn-lt"/>
              </a:rPr>
            </a:b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00042"/>
            <a:ext cx="2304256" cy="566526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Стол предназначен для  игровой деятельности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группе не более 6 человек. Особенно подходит для детей, которые любят играть стоя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Набор позволяет детям воспроизвести в игровой форме повседневные действия и события.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семинар овз оборудовние\РАЗВИВАЮЩАЯ СРЕДА ЛОГОПЕД\SAM_114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0837"/>
          <a:stretch>
            <a:fillRect/>
          </a:stretch>
        </p:blipFill>
        <p:spPr bwMode="auto">
          <a:xfrm rot="420000">
            <a:off x="2893221" y="1145745"/>
            <a:ext cx="5375061" cy="457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24482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При помощи различных фигурок и шаблонов рельефов,  можно создавать разнообразные ландшафты: лес, водоем или городскую улицу.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 с  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помощью деревянных фигурок (кубиков, транспортных средств, островов и т.д.) можно организовать различные сюжетные игры: «Мой дом», «Моя семья», «Ферма»,  «ПДД»  и др., направленные на формирование представлений об окружающем мире.</a:t>
            </a:r>
          </a:p>
        </p:txBody>
      </p:sp>
      <p:pic>
        <p:nvPicPr>
          <p:cNvPr id="4098" name="Picture 2" descr="F:\семинар овз оборудовние\РАЗВИВАЮЩАЯ СРЕДА ЛОГОПЕД\SAM_11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семинар овз оборудовние\РАЗВИВАЮЩАЯ СРЕДА ЛОГОПЕД\SAM_11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07504" y="548680"/>
            <a:ext cx="3096344" cy="5472608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 время игры детям приходится взаимодействовать вместе, поэтому необходимы правила игры, которые дети придумывают сами или с помощью педагога</a:t>
            </a:r>
            <a:r>
              <a:rPr lang="ru-RU" sz="2400" dirty="0" smtClean="0">
                <a:solidFill>
                  <a:schemeClr val="tx2"/>
                </a:solidFill>
              </a:rPr>
              <a:t>. </a:t>
            </a:r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cs typeface="Arial" pitchFamily="34" charset="0"/>
              </a:rPr>
              <a:t>Так же можно учить детей счету в пределах образовательной программы. </a:t>
            </a: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F:\семинар овз оборудовние\РАЗВИВАЮЩАЯ СРЕДА ЛОГОПЕД\SAM_11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7" r="10837"/>
          <a:stretch>
            <a:fillRect/>
          </a:stretch>
        </p:blipFill>
        <p:spPr bwMode="auto">
          <a:xfrm rot="357279">
            <a:off x="3309873" y="863390"/>
            <a:ext cx="5485161" cy="467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21357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>
                <a:solidFill>
                  <a:srgbClr val="FF0000"/>
                </a:solidFill>
                <a:latin typeface="+mn-lt"/>
              </a:rPr>
              <a:t>В процессе игры дети общаются, разговаривают, а значит развивают свою речь, и коммуникативные навыки. </a:t>
            </a:r>
            <a:br>
              <a:rPr lang="ru-RU" sz="22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FF0000"/>
                </a:solidFill>
                <a:latin typeface="+mn-lt"/>
              </a:rPr>
              <a:t>Узнают новое о себе и других людях. </a:t>
            </a:r>
            <a:br>
              <a:rPr lang="ru-RU" sz="22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FF0000"/>
                </a:solidFill>
                <a:latin typeface="+mn-lt"/>
              </a:rPr>
              <a:t>Формируются и закрепляются понятия об экологических представлениях.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+mn-lt"/>
              </a:rPr>
            </a:br>
            <a:endParaRPr lang="ru-RU" sz="2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146" name="Picture 2" descr="F:\семинар овз оборудовние\РАЗВИВАЮЩАЯ СРЕДА ЛОГОПЕД\SAM_11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91619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семинар овз оборудовние\РАЗВИВАЮЩАЯ СРЕДА ЛОГОПЕД\SAM_11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91619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714356"/>
            <a:ext cx="2495872" cy="5378940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cs typeface="Arial" pitchFamily="34" charset="0"/>
            </a:endParaRPr>
          </a:p>
          <a:p>
            <a:pPr algn="ctr"/>
            <a:r>
              <a:rPr lang="ru-RU" sz="7400" b="1" dirty="0" smtClean="0">
                <a:solidFill>
                  <a:srgbClr val="FF0000"/>
                </a:solidFill>
                <a:cs typeface="Arial" pitchFamily="34" charset="0"/>
              </a:rPr>
              <a:t>Все используемые фигурки по завершению игры можно разложить по специальным пластиковым коробочкам, расставленным для удобства под игровой поверхностью. </a:t>
            </a:r>
          </a:p>
          <a:p>
            <a:pPr algn="ctr"/>
            <a:r>
              <a:rPr lang="ru-RU" sz="7400" b="1" dirty="0" smtClean="0">
                <a:solidFill>
                  <a:srgbClr val="FF0000"/>
                </a:solidFill>
                <a:cs typeface="Arial" pitchFamily="34" charset="0"/>
              </a:rPr>
              <a:t>Наклейки на коробках с соответствующими фигурками помогут поддерживать порядок. </a:t>
            </a:r>
          </a:p>
          <a:p>
            <a:endParaRPr lang="ru-RU" dirty="0"/>
          </a:p>
        </p:txBody>
      </p:sp>
      <p:pic>
        <p:nvPicPr>
          <p:cNvPr id="7170" name="Picture 2" descr="https://arsyusha.ru/userfiles/VIKA/%D0%BF%D0%B5%D1%80%D0%B5%D0%B7%D0%B0%D0%BB%D0%B8%D0%B2%D0%BA%D0%B0/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r="6529"/>
          <a:stretch>
            <a:fillRect/>
          </a:stretch>
        </p:blipFill>
        <p:spPr bwMode="auto">
          <a:xfrm rot="420000">
            <a:off x="3150138" y="1154846"/>
            <a:ext cx="5476603" cy="418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Сюжетно-ролевые игры очень часто используются педагогами и психологами в работе с детьми. Это отличный способ научить правильному поведению в различных ситуациях, познакомить с новыми социальными ролями, воссоздать знакомые ребенку сюжеты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.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2000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>Ландшафтный стол станет эффективным инструментом в работе с детьми, требующими особого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>внимания, корректировки поведения, адаптации в окружающем мире. </a:t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2000" dirty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+mn-lt"/>
              </a:rPr>
              <a:t>Спасибо за внимание!</a:t>
            </a: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9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160</Words>
  <Application>Microsoft Office PowerPoint</Application>
  <PresentationFormat>Экран (4:3)</PresentationFormat>
  <Paragraphs>26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  Игровой ландшафтный стол  </vt:lpstr>
      <vt:lpstr>Цель игрового ландшафтного стола – это : формирование у детей целостной  картины мира.</vt:lpstr>
      <vt:lpstr>Задачи:  - развивать представления о социуме;   -учить детей играть совместно, обговаривая правила;  -развивать представления о животных и растениях;  -формировать понятие – семья;  -учить счету;  -развивать речь;  -нравственное и экологическое воспитание;  -формирование элементарных  математических  представлений. </vt:lpstr>
      <vt:lpstr>Презентация PowerPoint</vt:lpstr>
      <vt:lpstr>  При помощи различных фигурок и шаблонов рельефов,  можно создавать разнообразные ландшафты: лес, водоем или городскую улицу. А с  помощью деревянных фигурок (кубиков, транспортных средств, островов и т.д.) можно организовать различные сюжетные игры: «Мой дом», «Моя семья», «Ферма»,  «ПДД»  и др., направленные на формирование представлений об окружающем мире.</vt:lpstr>
      <vt:lpstr>Презентация PowerPoint</vt:lpstr>
      <vt:lpstr>      В процессе игры дети общаются, разговаривают, а значит развивают свою речь, и коммуникативные навыки.  Узнают новое о себе и других людях.  Формируются и закрепляются понятия об экологических представлениях. </vt:lpstr>
      <vt:lpstr>Презентация PowerPoint</vt:lpstr>
      <vt:lpstr>Сюжетно-ролевые игры очень часто используются педагогами и психологами в работе с детьми. Это отличный способ научить правильному поведению в различных ситуациях, познакомить с новыми социальными ролями, воссоздать знакомые ребенку сюжеты.  Ландшафтный стол станет эффективным инструментом в работе с детьми, требующими особого внимания, корректировки поведения, адаптации в окружающем мире.   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ЛАНДШАФТНЫЙ                         СТОЛ</dc:title>
  <dc:creator>1</dc:creator>
  <cp:lastModifiedBy>user</cp:lastModifiedBy>
  <cp:revision>22</cp:revision>
  <dcterms:created xsi:type="dcterms:W3CDTF">2014-10-29T10:18:16Z</dcterms:created>
  <dcterms:modified xsi:type="dcterms:W3CDTF">2020-04-11T14:41:36Z</dcterms:modified>
</cp:coreProperties>
</file>