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3" r:id="rId6"/>
    <p:sldId id="264" r:id="rId7"/>
    <p:sldId id="266" r:id="rId8"/>
    <p:sldId id="267" r:id="rId9"/>
    <p:sldId id="268" r:id="rId10"/>
    <p:sldId id="257" r:id="rId11"/>
    <p:sldId id="26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57174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«ИГРЫ  </a:t>
            </a:r>
            <a:r>
              <a:rPr lang="ru-RU" sz="40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С ВОДОЙ  </a:t>
            </a:r>
            <a:br>
              <a:rPr lang="ru-RU" sz="40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</a:br>
            <a:r>
              <a:rPr lang="ru-RU" sz="40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с детьми раннего </a:t>
            </a:r>
            <a:r>
              <a:rPr lang="ru-RU" sz="40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возраста»</a:t>
            </a:r>
            <a:endParaRPr lang="ru-RU" sz="40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142984"/>
            <a:ext cx="6575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Мастер – класс для родителей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2857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Пузырьки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14422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Игра развивает физиологическое дыхание. Доставляет огромную радость детям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0764" y="3244334"/>
            <a:ext cx="3018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миски в миску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21481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Переливание воды </a:t>
            </a:r>
            <a:r>
              <a:rPr lang="ru-RU" sz="2400" b="1" dirty="0" smtClean="0">
                <a:solidFill>
                  <a:schemeClr val="bg1"/>
                </a:solidFill>
              </a:rPr>
              <a:t>из  одной миски в другую. Развивается мелкая моторика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642918"/>
            <a:ext cx="2657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Ловим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285992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Дети </a:t>
            </a:r>
            <a:r>
              <a:rPr lang="ru-RU" sz="2400" b="1" dirty="0" smtClean="0">
                <a:solidFill>
                  <a:schemeClr val="bg1"/>
                </a:solidFill>
              </a:rPr>
              <a:t>закрепляют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знания основных цветов</a:t>
            </a:r>
            <a:r>
              <a:rPr lang="ru-RU" sz="24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свойство воды. 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Игра развивает </a:t>
            </a:r>
            <a:r>
              <a:rPr lang="ru-RU" sz="2400" b="1" dirty="0" smtClean="0">
                <a:solidFill>
                  <a:schemeClr val="bg1"/>
                </a:solidFill>
              </a:rPr>
              <a:t>мелкую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моторику, глазомер</a:t>
            </a:r>
            <a:r>
              <a:rPr lang="ru-RU" sz="24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аккуратность.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0482" name="Picture 2" descr="C:\Users\admin\Desktop\IMG_20191107_0920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4214842" cy="5095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571480"/>
            <a:ext cx="2773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214554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Баранова Е. В. Развивающие занятия и игры с водой в детском саду и дома. Для детей 2-4лет/Ярославль: Академия развития, 2009 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3.Колдина Д. Н. Игровые занятия для детей 2-3 лет. Методическое пособие /Издательство: Творческий центр Сфера, 2012.</a:t>
            </a:r>
            <a:endParaRPr lang="ru-RU" sz="2000" dirty="0" smtClean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14678" y="214290"/>
            <a:ext cx="2888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Актуальность</a:t>
            </a:r>
            <a:endParaRPr lang="ru-RU" sz="36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856357"/>
            <a:ext cx="80010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Огромная роль в развитии ребенка принадлежит игре. В любом возрасте в любом виде дети любят воду и игры с ней.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Игра с водой имеет терапевтический эффект. Вода оказывает приятное, успокаивающее воздействие, дает эмоциональную разрядку. Игры с водой поднимают настроение у детей, дарит им огромное количество положительных эмоций.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Дети в возрасте 2-3 лет  эмоциональны и активны, лучше учатся тому, что им интересно,  лучше усваивают окружающий мир.</a:t>
            </a: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Сопровождая игры с водой стихами и </a:t>
            </a:r>
            <a:r>
              <a:rPr lang="ru-RU" sz="24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потешками</a:t>
            </a:r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у детей  развивается игровой опыт, восприятие, память, мышление, речь.  Что позволяет детям накопить необходимый запас знаний об окружающем мире, приобрести опыт социального поведения.</a:t>
            </a: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571480"/>
            <a:ext cx="41372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Цели</a:t>
            </a:r>
            <a:r>
              <a:rPr lang="ru-RU" sz="4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 с водой:</a:t>
            </a:r>
            <a:endParaRPr lang="ru-RU" sz="40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274838"/>
            <a:ext cx="63579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Снижать утомляемость,  проявление </a:t>
            </a:r>
            <a:r>
              <a:rPr lang="ru-RU" sz="24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гиперактивности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  у детей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Способствовать концентрации внимания, развитию речи</a:t>
            </a: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Способствовать физическому развитию: мелкой моторики, координации движения, тактильной чувствительности, закаливанию.</a:t>
            </a:r>
            <a:endParaRPr lang="ru-RU" sz="24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285728"/>
            <a:ext cx="19127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Задачи:</a:t>
            </a:r>
            <a:endParaRPr lang="ru-RU" sz="40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443841"/>
            <a:ext cx="70723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Обучающие : знакомить со свойствами воды, формировать представление об окружающем мире.</a:t>
            </a:r>
          </a:p>
          <a:p>
            <a:endParaRPr lang="ru-RU" sz="24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Развивающие: расширять словарный запас, мелкую моторику, координацию движений, внимание, мышление,  тактильные ощущения, ориентироваться на словесную инструкцию взрослого, развивать интерес к совместным играм.</a:t>
            </a:r>
          </a:p>
          <a:p>
            <a:endParaRPr lang="ru-RU" sz="24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Воспитательные:  воспитывать аккуратность, самостоятельность, снимать психическое напряжение, агрессию.</a:t>
            </a:r>
            <a:endParaRPr lang="ru-RU" sz="24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868" y="285728"/>
            <a:ext cx="21948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Кораблики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2357430"/>
            <a:ext cx="52149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Игра развивает речевое дыхание, плавный и сильные выдохи.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А также это прекрасный способ развития воображения и творческого мышления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321048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285728"/>
            <a:ext cx="2848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Цветная водичка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5929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Дети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знакомятся со свойством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воды.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Развивается координация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движений и умение последовательно выполнять работу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2357430"/>
            <a:ext cx="2546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Моем игрушки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3357562"/>
            <a:ext cx="4000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 игре развиваются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культурно-гигиенические навыки; </a:t>
            </a:r>
            <a:r>
              <a:rPr lang="ru-RU" sz="2400" b="1" dirty="0" smtClean="0">
                <a:solidFill>
                  <a:schemeClr val="bg1"/>
                </a:solidFill>
              </a:rPr>
              <a:t>мелкая </a:t>
            </a:r>
            <a:r>
              <a:rPr lang="ru-RU" sz="2400" b="1" dirty="0" smtClean="0">
                <a:solidFill>
                  <a:schemeClr val="bg1"/>
                </a:solidFill>
              </a:rPr>
              <a:t>моторика.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Дети закрепляют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знания основных цветов,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свойство воды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1506" name="Picture 2" descr="C:\Users\admin\Desktop\IMG_20191107_0926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14619"/>
            <a:ext cx="2928958" cy="3905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214290"/>
            <a:ext cx="2478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плавает?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35756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Игра знакомит с  птицами , рыбами и животными. Развивает кругозор и речь.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410" name="Picture 2" descr="C:\Users\admin\Desktop\IMG_20191107_0917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286124"/>
            <a:ext cx="2518172" cy="3357562"/>
          </a:xfrm>
          <a:prstGeom prst="rect">
            <a:avLst/>
          </a:prstGeom>
          <a:noFill/>
        </p:spPr>
      </p:pic>
      <p:pic>
        <p:nvPicPr>
          <p:cNvPr id="17411" name="Picture 3" descr="C:\Users\admin\Desktop\IMG_20191107_0921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0"/>
            <a:ext cx="251819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428604"/>
            <a:ext cx="2900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в воде тонет?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428868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игре дети знакомятся со свойствами воды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(прозрачная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) и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предметов (лёгкий, тяжёлый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)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434" name="Picture 2" descr="C:\Users\admin\Desktop\IMG_20191107_0926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142984"/>
            <a:ext cx="2786066" cy="3714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nplus.com/files/resources/mid/57557737f1c9f15525d9b2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" y="0"/>
            <a:ext cx="91440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14290"/>
            <a:ext cx="364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Водяная мельница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207167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Дети учатся аккуратно  наливать воду в воронку.      Развивают координацию движений, внимание.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9458" name="Picture 2" descr="C:\Users\admin\Desktop\100_05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407193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444</Words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Каневская</dc:creator>
  <cp:lastModifiedBy>Елена Каневская</cp:lastModifiedBy>
  <cp:revision>24</cp:revision>
  <dcterms:created xsi:type="dcterms:W3CDTF">2020-04-09T15:20:00Z</dcterms:created>
  <dcterms:modified xsi:type="dcterms:W3CDTF">2020-04-09T17:51:46Z</dcterms:modified>
</cp:coreProperties>
</file>