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4" r:id="rId6"/>
    <p:sldId id="266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236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796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7587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938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7650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354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9683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034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77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408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7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406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055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713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806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507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6F57E-A464-425A-A5BE-990BADE4E48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2D82314-C8FD-4DD9-BE70-A4FAE24F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079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32454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Кодексы чести разных </a:t>
            </a:r>
            <a:br>
              <a:rPr lang="ru-RU" sz="49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4900" b="1" dirty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sz="49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49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профессий.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00B0F0"/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                       </a:t>
            </a:r>
            <a:r>
              <a:rPr lang="ru-RU" sz="18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Презентация к уроку ОРКСЭ .</a:t>
            </a:r>
            <a:br>
              <a:rPr lang="ru-RU" sz="18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sz="18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                                                            Терентьева Е.П.</a:t>
            </a:r>
            <a:r>
              <a:rPr lang="ru-RU" sz="1800" b="1" dirty="0">
                <a:solidFill>
                  <a:srgbClr val="00B0F0"/>
                </a:solidFill>
                <a:latin typeface="Arial Black" panose="020B0A04020102020204" pitchFamily="34" charset="0"/>
              </a:rPr>
              <a:t> </a:t>
            </a:r>
            <a:r>
              <a:rPr lang="ru-RU" sz="18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,</a:t>
            </a:r>
            <a:br>
              <a:rPr lang="ru-RU" sz="18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sz="18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                                                                         учитель </a:t>
            </a:r>
            <a:r>
              <a:rPr lang="ru-RU" sz="1800" b="1" dirty="0">
                <a:solidFill>
                  <a:srgbClr val="00B0F0"/>
                </a:solidFill>
                <a:latin typeface="Arial Black" panose="020B0A04020102020204" pitchFamily="34" charset="0"/>
              </a:rPr>
              <a:t>начальных классов </a:t>
            </a:r>
          </a:p>
        </p:txBody>
      </p:sp>
    </p:spTree>
    <p:extLst>
      <p:ext uri="{BB962C8B-B14F-4D97-AF65-F5344CB8AC3E}">
        <p14:creationId xmlns:p14="http://schemas.microsoft.com/office/powerpoint/2010/main" val="395067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384" y="637748"/>
            <a:ext cx="9601196" cy="4872403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   Профессия </a:t>
            </a: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</a:rPr>
              <a:t>– это род занятий, вид трудовой деятельности, требующий определённой подготовки, наличия необходимых знаний, умений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, навыков</a:t>
            </a: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</a:rPr>
              <a:t>, приобретаемых в результате специального обучения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или на практике.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7704" y="3111335"/>
            <a:ext cx="3903023" cy="352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76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9152" y="1362142"/>
            <a:ext cx="9601196" cy="147606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Могут ли люди разных профессий жить по одним правилам?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8569" y="2619498"/>
            <a:ext cx="4238501" cy="423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09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52301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Какие интересы могут быть у разных людей?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Личные   Профессиональные     Общие Различные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496291" y="1745673"/>
            <a:ext cx="1306286" cy="760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802577" y="1745673"/>
            <a:ext cx="1140031" cy="665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6590806" y="1745673"/>
            <a:ext cx="1116280" cy="748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707086" y="1745673"/>
            <a:ext cx="1045028" cy="760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605" y="3099461"/>
            <a:ext cx="7171643" cy="355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29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228603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</a:rPr>
              <a:t>1.Что </a:t>
            </a: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</a:rPr>
              <a:t>такое «честь</a:t>
            </a:r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</a:rPr>
              <a:t>»?</a:t>
            </a: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54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</a:rPr>
              <a:t>2.Кого </a:t>
            </a: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</a:rPr>
              <a:t>можно назвать человеком чести</a:t>
            </a:r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54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</a:rPr>
              <a:t>3.Приведите </a:t>
            </a: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</a:rPr>
              <a:t>примеры, когда люди поступают по </a:t>
            </a:r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</a:rPr>
              <a:t>чести.</a:t>
            </a:r>
            <a:endParaRPr lang="ru-RU" sz="5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38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39387"/>
            <a:ext cx="8918369" cy="461950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Как вы думаете, как честь человека может проявляться в его профессии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•человек ответственно относится к своему </a:t>
            </a:r>
            <a:r>
              <a:rPr lang="ru-RU" b="1" dirty="0" smtClean="0">
                <a:solidFill>
                  <a:srgbClr val="0070C0"/>
                </a:solidFill>
              </a:rPr>
              <a:t>делу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•</a:t>
            </a:r>
            <a:r>
              <a:rPr lang="ru-RU" b="1" dirty="0">
                <a:solidFill>
                  <a:srgbClr val="0070C0"/>
                </a:solidFill>
              </a:rPr>
              <a:t>качественно выполняет свою работу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4623" y="1628342"/>
            <a:ext cx="2818658" cy="343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53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18753"/>
            <a:ext cx="8596668" cy="181164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Могут ли люди разных профессий жить по одним правилам?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6888" y="2113808"/>
            <a:ext cx="92152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Люди разных профессий живут в одном обществе. Каждый человек выполняет свою общественную роль. Поэтому все следуют установленным в обществе законам.</a:t>
            </a:r>
            <a:endParaRPr lang="ru-RU" sz="2400" b="1" dirty="0">
              <a:solidFill>
                <a:srgbClr val="00B0F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655" y="3284268"/>
            <a:ext cx="9203376" cy="357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27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75</TotalTime>
  <Words>100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Trebuchet MS</vt:lpstr>
      <vt:lpstr>Wingdings 3</vt:lpstr>
      <vt:lpstr>Аспект</vt:lpstr>
      <vt:lpstr>Кодексы чести разных   профессий.                            Презентация к уроку ОРКСЭ .                                                              Терентьева Е.П. ,                                                                           учитель начальных классов </vt:lpstr>
      <vt:lpstr>   Профессия – это род занятий, вид трудовой деятельности, требующий определённой подготовки, наличия необходимых знаний, умений, навыков, приобретаемых в результате специального обучения  или на практике. </vt:lpstr>
      <vt:lpstr>Могут ли люди разных профессий жить по одним правилам?</vt:lpstr>
      <vt:lpstr>Какие интересы могут быть у разных людей?   Личные   Профессиональные     Общие Различные </vt:lpstr>
      <vt:lpstr>1.Что такое «честь»? 2.Кого можно назвать человеком чести? 3.Приведите примеры, когда люди поступают по чести.</vt:lpstr>
      <vt:lpstr>Как вы думаете, как честь человека может проявляться в его профессии?   •человек ответственно относится к своему делу   •качественно выполняет свою работу  </vt:lpstr>
      <vt:lpstr>Могут ли люди разных профессий жить по одним правилам?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Кодексы чести разных   профессий.  Презентацию подготовила учитель начальных классов Терентьева Е.П.</dc:title>
  <dc:creator>Пользователь Windows</dc:creator>
  <cp:lastModifiedBy>Пользователь Windows</cp:lastModifiedBy>
  <cp:revision>14</cp:revision>
  <dcterms:created xsi:type="dcterms:W3CDTF">2020-04-11T10:57:32Z</dcterms:created>
  <dcterms:modified xsi:type="dcterms:W3CDTF">2020-04-11T12:56:05Z</dcterms:modified>
</cp:coreProperties>
</file>