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19"/>
  </p:notes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9" r:id="rId10"/>
    <p:sldId id="290" r:id="rId11"/>
    <p:sldId id="271" r:id="rId12"/>
    <p:sldId id="297" r:id="rId13"/>
    <p:sldId id="273" r:id="rId14"/>
    <p:sldId id="282" r:id="rId15"/>
    <p:sldId id="283" r:id="rId16"/>
    <p:sldId id="294" r:id="rId17"/>
    <p:sldId id="29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00"/>
    <a:srgbClr val="0000FF"/>
    <a:srgbClr val="00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675" autoAdjust="0"/>
  </p:normalViewPr>
  <p:slideViewPr>
    <p:cSldViewPr>
      <p:cViewPr>
        <p:scale>
          <a:sx n="87" d="100"/>
          <a:sy n="87" d="100"/>
        </p:scale>
        <p:origin x="-1334" y="-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4470161-9113-45C6-A4DF-61D8B3F438E8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38AED74-A9E9-4BAC-BAAC-3102E90330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79226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37B6E8D-1BC2-432E-B263-392E93A1410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69E56-4687-43EC-8F8F-93824AF54E1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147843-BB5C-4AD4-BCA2-F79333ED0F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7FDCE5-04E8-497A-AC52-D7D564B3C829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5229EA-1731-47D9-A170-5BD27F343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B697FF-B607-4049-B7F6-395DD0E7E78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8562F-3916-4DF1-BBD5-22A28A711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374881-2747-4A65-956F-C5F9029507BD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A800CD-43D3-4239-88A4-E8C09D396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D69701-7931-4442-B832-A922681C571A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4D205B-D3E5-4829-A15B-E3DC2027DC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0F3F53-D60A-4ED6-8613-B431F2F4681D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D900D-0BD0-4F87-B084-919A448594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595FE-1D87-4171-8B2F-5C2558BA7E17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711E2A-2708-4D0E-BF19-FFA6A6A6C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CC1876-1CA0-4B06-A56C-9DA853F14E97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FE6A8-D516-488D-9E77-BAC1237BC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C94331-5732-4431-9031-7964B7016BC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C3C003-110D-40AB-9BC6-88DF3436D7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44741E-A165-4506-8CF6-C9C2C0FE3F2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88D33-3D38-4F28-8CD6-AF0E9F8E2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8B755-3BFB-4B49-AB88-30C71A61551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0A9371-C104-4B4C-A3F0-0AF6F6FA88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3812C07-DDF2-4762-80BB-C05A023D756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CADDB23-BAF1-43BB-B25C-4845E57116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435280" cy="1168088"/>
          </a:xfrm>
        </p:spPr>
        <p:txBody>
          <a:bodyPr anchorCtr="0"/>
          <a:lstStyle/>
          <a:p>
            <a:pPr algn="ctr"/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effectLst/>
                <a:latin typeface="Times New Roman" pitchFamily="18" charset="0"/>
                <a:cs typeface="Times New Roman" pitchFamily="18" charset="0"/>
              </a:rPr>
              <a:t> «Космос»</a:t>
            </a:r>
            <a:endParaRPr lang="ru-RU" sz="4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2"/>
          </p:nvPr>
        </p:nvSpPr>
        <p:spPr>
          <a:xfrm>
            <a:off x="5072066" y="4643446"/>
            <a:ext cx="3672408" cy="1440161"/>
          </a:xfrm>
        </p:spPr>
        <p:txBody>
          <a:bodyPr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Подготовила: учитель-логопед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Семенова Н.Ю.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4339" name="Содержимое 2"/>
          <p:cNvSpPr>
            <a:spLocks noGrp="1"/>
          </p:cNvSpPr>
          <p:nvPr>
            <p:ph sz="half" idx="1"/>
          </p:nvPr>
        </p:nvSpPr>
        <p:spPr>
          <a:xfrm>
            <a:off x="5500694" y="1928802"/>
            <a:ext cx="3395658" cy="1697031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dirty="0" smtClean="0">
              <a:effectLst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semen\Desktop\unnam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71612"/>
            <a:ext cx="3929090" cy="4556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нна\Pictures\космонавт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0"/>
            <a:ext cx="6540220" cy="575539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1538" y="5715016"/>
            <a:ext cx="7604918" cy="1142984"/>
          </a:xfrm>
        </p:spPr>
        <p:txBody>
          <a:bodyPr/>
          <a:lstStyle/>
          <a:p>
            <a:r>
              <a:rPr lang="ru-RU" sz="1400" dirty="0" smtClean="0">
                <a:effectLst/>
              </a:rPr>
              <a:t> </a:t>
            </a: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Для того чтобы исследовать космос - первыми отправили в полет собак: Белку и Стрелку. После полета они благополучно  вернулись на Землю.</a:t>
            </a:r>
            <a:endParaRPr lang="ru-RU" sz="2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428728" y="5367338"/>
            <a:ext cx="7715272" cy="804862"/>
          </a:xfrm>
        </p:spPr>
        <p:txBody>
          <a:bodyPr>
            <a:no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Юрий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Алексеевич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Гагарин 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 был  первым космонавтом, который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12 апреля 1961 года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совершил полет вокруг Земли на  космическом корабле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«Восток» (ракете ).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4" name="Picture 2" descr="C:\Users\Инна\Pictures\Новая папка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142852"/>
            <a:ext cx="183356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4" descr="C:\Users\Инна\Pictures\Новая папка\Рисунок9.jpg"/>
          <p:cNvPicPr>
            <a:picLocks noChangeAspect="1" noChangeArrowheads="1"/>
          </p:cNvPicPr>
          <p:nvPr/>
        </p:nvPicPr>
        <p:blipFill>
          <a:blip r:embed="rId3" cstate="print"/>
          <a:srcRect l="4793" t="3314" r="3407" b="5188"/>
          <a:stretch>
            <a:fillRect/>
          </a:stretch>
        </p:blipFill>
        <p:spPr bwMode="auto">
          <a:xfrm>
            <a:off x="5929322" y="2214554"/>
            <a:ext cx="176053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Инна\Pictures\гагари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0"/>
            <a:ext cx="3744416" cy="5109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Первая космическая ракета «Восток»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lemur59.ru/sites/default/files/images/1967%20lance%20vostok%20montage%2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272" y="1988840"/>
            <a:ext cx="7247062" cy="39090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700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88024" y="5445224"/>
            <a:ext cx="3600400" cy="504056"/>
          </a:xfrm>
        </p:spPr>
        <p:txBody>
          <a:bodyPr/>
          <a:lstStyle/>
          <a:p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Космонавт на Луне.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928670"/>
            <a:ext cx="3810000" cy="442915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/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Для работы в космосе необходимо иметь специальный костюм (скафандр, комбинезон, обувь, т.д.) Одежда должна быть удобной и практичной, со специальным оборудованием (рацией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с системой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жизнеобеспечения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4" name="Picture 2" descr="C:\Users\Инна\Pictures\Новая папка\Рисунок7.jpg"/>
          <p:cNvPicPr>
            <a:picLocks noChangeAspect="1" noChangeArrowheads="1"/>
          </p:cNvPicPr>
          <p:nvPr/>
        </p:nvPicPr>
        <p:blipFill>
          <a:blip r:embed="rId2" cstate="print"/>
          <a:srcRect l="3583" t="1611" r="1772" b="1506"/>
          <a:stretch>
            <a:fillRect/>
          </a:stretch>
        </p:blipFill>
        <p:spPr bwMode="auto">
          <a:xfrm>
            <a:off x="4355976" y="404664"/>
            <a:ext cx="4329744" cy="4983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4071934" y="500042"/>
            <a:ext cx="4932362" cy="1714511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ru-RU" sz="1400" dirty="0" smtClean="0"/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так работают космонавты в открытом космосе (изучают планету, берут пробы грунта, пыли;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фотографируют).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2" name="Picture 2" descr="C:\Users\Инна\Pictures\Новая папка\Рисунок12.jpg"/>
          <p:cNvPicPr>
            <a:picLocks noChangeAspect="1" noChangeArrowheads="1"/>
          </p:cNvPicPr>
          <p:nvPr/>
        </p:nvPicPr>
        <p:blipFill>
          <a:blip r:embed="rId2" cstate="print"/>
          <a:srcRect l="1115" t="1488" r="2254" b="1057"/>
          <a:stretch>
            <a:fillRect/>
          </a:stretch>
        </p:blipFill>
        <p:spPr bwMode="auto">
          <a:xfrm>
            <a:off x="3923928" y="2708920"/>
            <a:ext cx="5004048" cy="378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Инна\Pictures\работ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290"/>
            <a:ext cx="3510390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071538" y="5715016"/>
            <a:ext cx="8072462" cy="114298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/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Космонавты должны уметь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работать на специальных установках. Работа космонавтов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трудная, ответственная и опасная.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космосе космонавты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проводят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эксперименты: выращивают грибы,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пшеницу; Ими  был приобретен опыт по выращиванию цыплят в инкубаторе. 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6" name="Picture 2" descr="C:\Users\Инна\Pictures\Новая папка\Рисунок13.jpg"/>
          <p:cNvPicPr>
            <a:picLocks noChangeAspect="1" noChangeArrowheads="1"/>
          </p:cNvPicPr>
          <p:nvPr/>
        </p:nvPicPr>
        <p:blipFill>
          <a:blip r:embed="rId2" cstate="print"/>
          <a:srcRect l="2481" t="1636" r="2481" b="1018"/>
          <a:stretch>
            <a:fillRect/>
          </a:stretch>
        </p:blipFill>
        <p:spPr bwMode="auto">
          <a:xfrm>
            <a:off x="2643174" y="71414"/>
            <a:ext cx="4248472" cy="5576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6858048" cy="92869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Освоение космоса 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космонавтами - дает возможность людям на Земле:</a:t>
            </a:r>
            <a:endParaRPr lang="ru-RU" sz="2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00034" y="1428737"/>
            <a:ext cx="3168352" cy="1285884"/>
          </a:xfrm>
        </p:spPr>
        <p:txBody>
          <a:bodyPr>
            <a:normAutofit/>
          </a:bodyPr>
          <a:lstStyle/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1. Знать о состоянии погоды 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( на длительный период времени).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3429000"/>
            <a:ext cx="5112568" cy="571504"/>
          </a:xfrm>
        </p:spPr>
        <p:txBody>
          <a:bodyPr>
            <a:normAutofit fontScale="25000" lnSpcReduction="20000"/>
          </a:bodyPr>
          <a:lstStyle/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                                                                                                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8000" dirty="0" smtClean="0"/>
              <a:t>3. </a:t>
            </a: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     </a:t>
            </a:r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357694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Пользоваться сотовой связью.</a:t>
            </a:r>
          </a:p>
        </p:txBody>
      </p:sp>
      <p:pic>
        <p:nvPicPr>
          <p:cNvPr id="1026" name="Picture 2" descr="C:\Users\Инна\Pictures\4bdec23121030b05bb8ba62e564dc6f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4214818"/>
            <a:ext cx="2765153" cy="2443075"/>
          </a:xfrm>
          <a:prstGeom prst="rect">
            <a:avLst/>
          </a:prstGeom>
          <a:noFill/>
        </p:spPr>
      </p:pic>
      <p:pic>
        <p:nvPicPr>
          <p:cNvPr id="1028" name="Picture 4" descr="C:\Users\Инна\Pictures\pc_capture2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357299"/>
            <a:ext cx="2185820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276872"/>
            <a:ext cx="7195838" cy="11398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861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500167" y="5786454"/>
            <a:ext cx="6715171" cy="928694"/>
          </a:xfrm>
        </p:spPr>
        <p:txBody>
          <a:bodyPr anchorCtr="0"/>
          <a:lstStyle/>
          <a:p>
            <a:pPr marL="914400" indent="-914400" algn="ctr"/>
            <a:r>
              <a:rPr lang="ru-RU" sz="1600" dirty="0" smtClean="0">
                <a:effectLst/>
              </a:rPr>
              <a:t> </a:t>
            </a:r>
            <a:r>
              <a:rPr lang="ru-RU" sz="1600" b="1" dirty="0" smtClean="0">
                <a:effectLst/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1600" b="1" dirty="0">
                <a:effectLst/>
                <a:latin typeface="Times New Roman" pitchFamily="18" charset="0"/>
                <a:cs typeface="Times New Roman" pitchFamily="18" charset="0"/>
              </a:rPr>
              <a:t>живем на планете Земля. Земля – это наш </a:t>
            </a:r>
            <a:r>
              <a:rPr lang="ru-RU" sz="1600" b="1" dirty="0" smtClean="0">
                <a:effectLst/>
                <a:latin typeface="Times New Roman" pitchFamily="18" charset="0"/>
                <a:cs typeface="Times New Roman" pitchFamily="18" charset="0"/>
              </a:rPr>
              <a:t>дом. Земля напоминает </a:t>
            </a:r>
            <a:r>
              <a:rPr lang="ru-RU" sz="1600" b="1" dirty="0" smtClean="0">
                <a:effectLst/>
                <a:latin typeface="Times New Roman" pitchFamily="18" charset="0"/>
                <a:cs typeface="Times New Roman" pitchFamily="18" charset="0"/>
              </a:rPr>
              <a:t>форму шара</a:t>
            </a:r>
            <a:r>
              <a:rPr lang="ru-RU" sz="1600" b="1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Инна\Pictures\земля 5.jpg"/>
          <p:cNvPicPr>
            <a:picLocks noChangeAspect="1" noChangeArrowheads="1"/>
          </p:cNvPicPr>
          <p:nvPr/>
        </p:nvPicPr>
        <p:blipFill>
          <a:blip r:embed="rId3" cstate="print"/>
          <a:srcRect l="10152" r="10849" b="2855"/>
          <a:stretch>
            <a:fillRect/>
          </a:stretch>
        </p:blipFill>
        <p:spPr bwMode="auto">
          <a:xfrm>
            <a:off x="1763713" y="188913"/>
            <a:ext cx="6048375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1538" y="5929331"/>
            <a:ext cx="6921525" cy="739758"/>
          </a:xfrm>
        </p:spPr>
        <p:txBody>
          <a:bodyPr anchorCtr="0">
            <a:normAutofit/>
          </a:bodyPr>
          <a:lstStyle/>
          <a:p>
            <a:r>
              <a:rPr lang="ru-RU" sz="1400" dirty="0" smtClean="0">
                <a:effectLst/>
              </a:rPr>
              <a:t> </a:t>
            </a:r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Земля единственная </a:t>
            </a: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планета, на </a:t>
            </a:r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которой есть жизнь (солнце, воздух и вода).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30725"/>
          </a:xfrm>
        </p:spPr>
        <p:txBody>
          <a:bodyPr>
            <a:normAutofit/>
          </a:bodyPr>
          <a:lstStyle/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500" dirty="0">
                <a:effectLst/>
                <a:latin typeface="Times New Roman" pitchFamily="18" charset="0"/>
                <a:cs typeface="Times New Roman" pitchFamily="18" charset="0"/>
              </a:rPr>
              <a:t>Все нужней, как никогда</a:t>
            </a:r>
            <a:br>
              <a:rPr lang="ru-RU" sz="15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500" dirty="0">
                <a:effectLst/>
                <a:latin typeface="Times New Roman" pitchFamily="18" charset="0"/>
                <a:cs typeface="Times New Roman" pitchFamily="18" charset="0"/>
              </a:rPr>
              <a:t>Солнце, воздух и вода.</a:t>
            </a:r>
            <a:br>
              <a:rPr lang="ru-RU" sz="15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500" dirty="0">
                <a:effectLst/>
                <a:latin typeface="Times New Roman" pitchFamily="18" charset="0"/>
                <a:cs typeface="Times New Roman" pitchFamily="18" charset="0"/>
              </a:rPr>
              <a:t>Без воды дряхлеет тело</a:t>
            </a:r>
            <a:br>
              <a:rPr lang="ru-RU" sz="15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500" dirty="0">
                <a:effectLst/>
                <a:latin typeface="Times New Roman" pitchFamily="18" charset="0"/>
                <a:cs typeface="Times New Roman" pitchFamily="18" charset="0"/>
              </a:rPr>
              <a:t>Солнце силу нам дает.</a:t>
            </a:r>
            <a:br>
              <a:rPr lang="ru-RU" sz="15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500" dirty="0">
                <a:effectLst/>
                <a:latin typeface="Times New Roman" pitchFamily="18" charset="0"/>
                <a:cs typeface="Times New Roman" pitchFamily="18" charset="0"/>
              </a:rPr>
              <a:t>Ну, а воздух, где б ты не был,</a:t>
            </a:r>
            <a:br>
              <a:rPr lang="ru-RU" sz="15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500" dirty="0">
                <a:effectLst/>
                <a:latin typeface="Times New Roman" pitchFamily="18" charset="0"/>
                <a:cs typeface="Times New Roman" pitchFamily="18" charset="0"/>
              </a:rPr>
              <a:t>Пищу мозгу подает.</a:t>
            </a:r>
            <a:br>
              <a:rPr lang="ru-RU" sz="15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500" dirty="0">
                <a:effectLst/>
                <a:latin typeface="Times New Roman" pitchFamily="18" charset="0"/>
                <a:cs typeface="Times New Roman" pitchFamily="18" charset="0"/>
              </a:rPr>
              <a:t>Вот и тянет нас из дома</a:t>
            </a:r>
            <a:br>
              <a:rPr lang="ru-RU" sz="15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500" dirty="0">
                <a:effectLst/>
                <a:latin typeface="Times New Roman" pitchFamily="18" charset="0"/>
                <a:cs typeface="Times New Roman" pitchFamily="18" charset="0"/>
              </a:rPr>
              <a:t>Той тропой, что нам знакома.</a:t>
            </a:r>
            <a:br>
              <a:rPr lang="ru-RU" sz="15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500" dirty="0">
                <a:effectLst/>
                <a:latin typeface="Times New Roman" pitchFamily="18" charset="0"/>
                <a:cs typeface="Times New Roman" pitchFamily="18" charset="0"/>
              </a:rPr>
              <a:t>Перелески, лес, поля.</a:t>
            </a:r>
            <a:br>
              <a:rPr lang="ru-RU" sz="15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500" dirty="0">
                <a:effectLst/>
                <a:latin typeface="Times New Roman" pitchFamily="18" charset="0"/>
                <a:cs typeface="Times New Roman" pitchFamily="18" charset="0"/>
              </a:rPr>
              <a:t>Живем, крутится земля! </a:t>
            </a:r>
          </a:p>
        </p:txBody>
      </p:sp>
      <p:pic>
        <p:nvPicPr>
          <p:cNvPr id="19459" name="Picture 3" descr="C:\Users\Инна\Pictures\sun.gif"/>
          <p:cNvPicPr>
            <a:picLocks noChangeAspect="1" noChangeArrowheads="1"/>
          </p:cNvPicPr>
          <p:nvPr/>
        </p:nvPicPr>
        <p:blipFill>
          <a:blip r:embed="rId2" cstate="print"/>
          <a:srcRect l="11740" t="15147" r="10963" b="14296"/>
          <a:stretch>
            <a:fillRect/>
          </a:stretch>
        </p:blipFill>
        <p:spPr bwMode="auto">
          <a:xfrm>
            <a:off x="1187450" y="346075"/>
            <a:ext cx="3455988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C:\Users\Инна\Pictures\вод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3357563"/>
            <a:ext cx="2365375" cy="22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C:\Users\Инна\Pictures\воздух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908050"/>
            <a:ext cx="2447925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28728" y="277813"/>
            <a:ext cx="6800872" cy="1139825"/>
          </a:xfrm>
        </p:spPr>
        <p:txBody>
          <a:bodyPr anchorCtr="0">
            <a:normAutofit/>
          </a:bodyPr>
          <a:lstStyle/>
          <a:p>
            <a:pPr algn="ctr"/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на планете Земля живут: люди, животные, птицы, рыбы, насекомые.</a:t>
            </a:r>
          </a:p>
        </p:txBody>
      </p:sp>
      <p:pic>
        <p:nvPicPr>
          <p:cNvPr id="23555" name="Picture 2" descr="C:\Users\Инна\Pictures\животные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1773238"/>
            <a:ext cx="24479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2" descr="C:\Users\Инна\Pictures\люд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484313"/>
            <a:ext cx="2519362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3" descr="C:\Users\Инна\Pictures\птиц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1484313"/>
            <a:ext cx="3168650" cy="452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4" descr="C:\Users\Инна\Pictures\насекомые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3213100"/>
            <a:ext cx="254635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5" descr="C:\Users\Инна\Pictures\рыбы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575" y="4005263"/>
            <a:ext cx="2376488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1538" y="277813"/>
            <a:ext cx="7429552" cy="1139825"/>
          </a:xfrm>
        </p:spPr>
        <p:txBody>
          <a:bodyPr anchorCtr="0">
            <a:normAutofit/>
          </a:bodyPr>
          <a:lstStyle/>
          <a:p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планете Земля растут:  деревья, цветы, ягоды, </a:t>
            </a: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грибы</a:t>
            </a: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2" descr="C:\Users\Инна\Pictures\цвет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221163"/>
            <a:ext cx="2881312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 descr="C:\Users\Инна\Pictures\ягод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2997200"/>
            <a:ext cx="2520950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4" descr="C:\Users\Инна\Pictures\деревья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1628775"/>
            <a:ext cx="2808287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5" descr="C:\Users\Инна\Pictures\грибы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888" y="2349500"/>
            <a:ext cx="2663825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28662" y="188913"/>
            <a:ext cx="8215338" cy="1211262"/>
          </a:xfrm>
        </p:spPr>
        <p:txBody>
          <a:bodyPr anchorCtr="0">
            <a:normAutofit/>
          </a:bodyPr>
          <a:lstStyle/>
          <a:p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На планете Земля  имеются обширные леса, травянистые </a:t>
            </a: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равнины,</a:t>
            </a: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высокие </a:t>
            </a:r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горы, жаркие пустыни. </a:t>
            </a:r>
          </a:p>
        </p:txBody>
      </p:sp>
      <p:pic>
        <p:nvPicPr>
          <p:cNvPr id="25603" name="Picture 2" descr="C:\Users\Инна\Pictures\гор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1557338"/>
            <a:ext cx="2736850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 descr="C:\Users\Инна\Pictures\животные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4221163"/>
            <a:ext cx="2952750" cy="19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4" descr="C:\Users\Инна\Pictures\лес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484313"/>
            <a:ext cx="2808287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5" descr="C:\Users\Инна\Pictures\равнин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1916113"/>
            <a:ext cx="2808288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6" descr="C:\Users\Инна\Pictures\пустыня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9700" y="4221163"/>
            <a:ext cx="3097213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1223963" y="5572140"/>
            <a:ext cx="7920037" cy="128586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Планета Земля – лишь пылинка в огромном черном космосе. </a:t>
            </a:r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Планета не стоит на месте - она вращается вокруг своей оси и одновременно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осуществляет</a:t>
            </a:r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движение вокруг Солнца.</a:t>
            </a:r>
          </a:p>
        </p:txBody>
      </p:sp>
      <p:pic>
        <p:nvPicPr>
          <p:cNvPr id="1028" name="Picture 4" descr="C:\Users\Инна\Pictures\Новая папка\Рисунок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88640"/>
            <a:ext cx="7057732" cy="5291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714480" y="5500702"/>
            <a:ext cx="6572296" cy="1168386"/>
          </a:xfrm>
        </p:spPr>
        <p:txBody>
          <a:bodyPr>
            <a:no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Благодаря  вращению планеты вокруг своей оси – происходит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смена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суток (утро, день, вечер, ночь).</a:t>
            </a:r>
          </a:p>
        </p:txBody>
      </p:sp>
      <p:pic>
        <p:nvPicPr>
          <p:cNvPr id="1027" name="Picture 3" descr="F:\img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60648"/>
            <a:ext cx="6050515" cy="50971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1071539" y="5786455"/>
            <a:ext cx="7215237" cy="107154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/>
              <a:t> </a:t>
            </a:r>
            <a:r>
              <a:rPr lang="ru-RU" sz="1400" dirty="0" smtClean="0"/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  Вселенной планета Земля не одна (Солнце - это огромная огненная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звезда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9 планет: Меркурий, Венера, Земля, Марс, Юпитер, Сатурн, Уран, Нептун, Плутон).</a:t>
            </a:r>
          </a:p>
        </p:txBody>
      </p:sp>
      <p:pic>
        <p:nvPicPr>
          <p:cNvPr id="33796" name="Picture 2" descr="C:\Users\Инна\Pictures\Новая папка\Рисунок3.jpg"/>
          <p:cNvPicPr>
            <a:picLocks noChangeAspect="1" noChangeArrowheads="1"/>
          </p:cNvPicPr>
          <p:nvPr/>
        </p:nvPicPr>
        <p:blipFill>
          <a:blip r:embed="rId2" cstate="print"/>
          <a:srcRect l="1091" t="1668" r="1044" b="1305"/>
          <a:stretch>
            <a:fillRect/>
          </a:stretch>
        </p:blipFill>
        <p:spPr bwMode="auto">
          <a:xfrm>
            <a:off x="428596" y="142852"/>
            <a:ext cx="8597017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1116</TotalTime>
  <Words>371</Words>
  <Application>Microsoft Office PowerPoint</Application>
  <PresentationFormat>Экран (4:3)</PresentationFormat>
  <Paragraphs>89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   «Космос»</vt:lpstr>
      <vt:lpstr> Мы живем на планете Земля. Земля – это наш дом. Земля напоминает форму шара.</vt:lpstr>
      <vt:lpstr> Земля единственная планета, на которой есть жизнь (солнце, воздух и вода).</vt:lpstr>
      <vt:lpstr>Поэтому на планете Земля живут: люди, животные, птицы, рыбы, насекомые.</vt:lpstr>
      <vt:lpstr>На планете Земля растут:  деревья, цветы, ягоды, грибы.</vt:lpstr>
      <vt:lpstr> На планете Земля  имеются обширные леса, травянистые равнины, высокие горы, жаркие пустыни. </vt:lpstr>
      <vt:lpstr>Слайд 7</vt:lpstr>
      <vt:lpstr>Слайд 8</vt:lpstr>
      <vt:lpstr>Слайд 9</vt:lpstr>
      <vt:lpstr> Для того чтобы исследовать космос - первыми отправили в полет собак: Белку и Стрелку. После полета они благополучно  вернулись на Землю.</vt:lpstr>
      <vt:lpstr>Слайд 11</vt:lpstr>
      <vt:lpstr>Первая космическая ракета «Восток»</vt:lpstr>
      <vt:lpstr>Космонавт на Луне.</vt:lpstr>
      <vt:lpstr>Слайд 14</vt:lpstr>
      <vt:lpstr>Слайд 15</vt:lpstr>
      <vt:lpstr>Освоение космоса космонавтами - дает возможность людям на Земле: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дошкольников «Космос»</dc:title>
  <dc:creator>пк</dc:creator>
  <cp:lastModifiedBy>Надежда Семенова</cp:lastModifiedBy>
  <cp:revision>130</cp:revision>
  <dcterms:created xsi:type="dcterms:W3CDTF">2012-04-11T10:58:39Z</dcterms:created>
  <dcterms:modified xsi:type="dcterms:W3CDTF">2020-04-11T14:10:06Z</dcterms:modified>
</cp:coreProperties>
</file>