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486" autoAdjust="0"/>
  </p:normalViewPr>
  <p:slideViewPr>
    <p:cSldViewPr>
      <p:cViewPr varScale="1">
        <p:scale>
          <a:sx n="82" d="100"/>
          <a:sy n="82" d="100"/>
        </p:scale>
        <p:origin x="-84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Млечный Путь Звездное Небо Ночное - Бесплатное фото на Pixaba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2146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071678"/>
            <a:ext cx="7772400" cy="1327149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bg1"/>
                </a:solidFill>
              </a:rPr>
              <a:t>ГБДОУ № 1</a:t>
            </a:r>
            <a:r>
              <a:rPr lang="en-US" sz="2700" b="1" smtClean="0">
                <a:solidFill>
                  <a:schemeClr val="bg1"/>
                </a:solidFill>
              </a:rPr>
              <a:t>2</a:t>
            </a:r>
            <a:r>
              <a:rPr lang="ru-RU" sz="2700" b="1" smtClean="0">
                <a:solidFill>
                  <a:schemeClr val="bg1"/>
                </a:solidFill>
              </a:rPr>
              <a:t> </a:t>
            </a:r>
            <a:r>
              <a:rPr lang="ru-RU" sz="2700" b="1" dirty="0" smtClean="0">
                <a:solidFill>
                  <a:schemeClr val="bg1"/>
                </a:solidFill>
              </a:rPr>
              <a:t>Красногвардейского района города</a:t>
            </a:r>
            <a:br>
              <a:rPr lang="ru-RU" sz="2700" b="1" dirty="0" smtClean="0">
                <a:solidFill>
                  <a:schemeClr val="bg1"/>
                </a:solidFill>
              </a:rPr>
            </a:br>
            <a:r>
              <a:rPr lang="ru-RU" sz="2700" b="1" dirty="0" smtClean="0">
                <a:solidFill>
                  <a:schemeClr val="bg1"/>
                </a:solidFill>
              </a:rPr>
              <a:t> Санкт-Петербурга 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КОСМОС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60" y="4929198"/>
            <a:ext cx="2843210" cy="1709734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Выполнила:</a:t>
            </a:r>
          </a:p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Воспитатель </a:t>
            </a:r>
            <a:r>
              <a:rPr lang="ru-RU" sz="1800" dirty="0" err="1" smtClean="0">
                <a:solidFill>
                  <a:schemeClr val="bg1"/>
                </a:solidFill>
              </a:rPr>
              <a:t>Золотницкая</a:t>
            </a:r>
            <a:r>
              <a:rPr lang="ru-RU" sz="1800" dirty="0" smtClean="0">
                <a:solidFill>
                  <a:schemeClr val="bg1"/>
                </a:solidFill>
              </a:rPr>
              <a:t> Наталья Михайловна</a:t>
            </a:r>
            <a:endParaRPr lang="ru-RU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214290"/>
            <a:ext cx="3043230" cy="785818"/>
          </a:xfrm>
        </p:spPr>
        <p:txBody>
          <a:bodyPr/>
          <a:lstStyle/>
          <a:p>
            <a:r>
              <a:rPr lang="ru-RU" dirty="0" smtClean="0">
                <a:latin typeface="Bahnschrift Condensed" pitchFamily="34" charset="0"/>
              </a:rPr>
              <a:t>Земля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 descr="Как появилась Земля? Описание, иллюстрации, видео - «Как и Почему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28670"/>
            <a:ext cx="7215238" cy="5514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6" y="285728"/>
            <a:ext cx="1971660" cy="774720"/>
          </a:xfrm>
        </p:spPr>
        <p:txBody>
          <a:bodyPr/>
          <a:lstStyle/>
          <a:p>
            <a:r>
              <a:rPr lang="ru-RU" dirty="0" smtClean="0">
                <a:latin typeface="Bahnschrift Condensed" pitchFamily="34" charset="0"/>
              </a:rPr>
              <a:t>Солнце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Солнце: описание звезды и интересные факт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5978289" cy="5786478"/>
          </a:xfrm>
          <a:prstGeom prst="rect">
            <a:avLst/>
          </a:prstGeom>
          <a:noFill/>
        </p:spPr>
      </p:pic>
      <p:pic>
        <p:nvPicPr>
          <p:cNvPr id="3076" name="Picture 4" descr="Почему Солнце до сих пор не сгорело? - Space Review - Medi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357298"/>
            <a:ext cx="8803226" cy="49518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8" y="214290"/>
            <a:ext cx="2500298" cy="1060472"/>
          </a:xfrm>
        </p:spPr>
        <p:txBody>
          <a:bodyPr/>
          <a:lstStyle/>
          <a:p>
            <a:r>
              <a:rPr lang="ru-RU" dirty="0" smtClean="0">
                <a:latin typeface="Bahnschrift Condensed" pitchFamily="34" charset="0"/>
              </a:rPr>
              <a:t>Луна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Луна — Википе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00042"/>
            <a:ext cx="6238880" cy="5929354"/>
          </a:xfrm>
          <a:prstGeom prst="rect">
            <a:avLst/>
          </a:prstGeom>
          <a:noFill/>
        </p:spPr>
      </p:pic>
      <p:pic>
        <p:nvPicPr>
          <p:cNvPr id="2052" name="Picture 4" descr="Вращение Земли вокруг Солнца. - YouTub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142984"/>
            <a:ext cx="7358114" cy="5518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0892" y="0"/>
            <a:ext cx="250033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Bahnschrift Condensed" pitchFamily="34" charset="0"/>
              </a:rPr>
              <a:t>Космонавт </a:t>
            </a:r>
            <a:endParaRPr lang="ru-RU" sz="3600" dirty="0">
              <a:latin typeface="Bahnschrift Condensed" pitchFamily="34" charset="0"/>
            </a:endParaRPr>
          </a:p>
        </p:txBody>
      </p:sp>
      <p:pic>
        <p:nvPicPr>
          <p:cNvPr id="1026" name="Picture 2" descr="Профессиональные болезни, которыми страдают космонавты | Русская ...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8604"/>
            <a:ext cx="7143800" cy="5857892"/>
          </a:xfrm>
          <a:prstGeom prst="rect">
            <a:avLst/>
          </a:prstGeom>
          <a:noFill/>
        </p:spPr>
      </p:pic>
      <p:pic>
        <p:nvPicPr>
          <p:cNvPr id="1028" name="Picture 4" descr="Космонавт Юрий Гагарин | SPACEPHOTOS.RU | Все о Космосе и Астроном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785794"/>
            <a:ext cx="7442842" cy="5500726"/>
          </a:xfrm>
          <a:prstGeom prst="rect">
            <a:avLst/>
          </a:prstGeom>
          <a:noFill/>
        </p:spPr>
      </p:pic>
      <p:pic>
        <p:nvPicPr>
          <p:cNvPr id="1030" name="Picture 6" descr="59 лет назад в космос отправились Белка и Стрелка — Одна Родин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928670"/>
            <a:ext cx="7065296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На какой планете ты живешь?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Какой спутник ты знаешь?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Какую звезду ты знаешь?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Что больше/меньше (солнце, луна, земля)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Кто был первым космонавтом?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Какие животные первыми побывали в космосе/как их звали?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58</Words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ГБДОУ № 12 Красногвардейского района города  Санкт-Петербурга    КОСМОС </vt:lpstr>
      <vt:lpstr>Земля </vt:lpstr>
      <vt:lpstr>Солнце </vt:lpstr>
      <vt:lpstr>Луна </vt:lpstr>
      <vt:lpstr>Космонавт </vt:lpstr>
      <vt:lpstr>Вопросы: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ГБДОУ № 14 Красногвардейского района города  Санкт-Петербурга    КОСМОС </dc:title>
  <dc:creator>Настя</dc:creator>
  <cp:lastModifiedBy>Настя</cp:lastModifiedBy>
  <cp:revision>2</cp:revision>
  <dcterms:created xsi:type="dcterms:W3CDTF">2020-04-11T14:52:04Z</dcterms:created>
  <dcterms:modified xsi:type="dcterms:W3CDTF">2020-04-11T15:28:46Z</dcterms:modified>
</cp:coreProperties>
</file>