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398C1-11B6-4742-A722-87082EF930C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CB152-DF74-4942-942E-9AA80993F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9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E0922AD-7433-461F-9823-7ED4649B08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33BAEE7-905D-4E24-9571-4617BDE674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Инна </a:t>
            </a:r>
            <a:r>
              <a:rPr lang="ru-RU" sz="54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Гамазкова</a:t>
            </a:r>
            <a:endParaRPr lang="ru-RU" sz="5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epampa.yuniko.ru/gamazkova/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708254"/>
            <a:ext cx="3168352" cy="4245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8000" y="1566885"/>
            <a:ext cx="4095360" cy="476834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83360" y="914496"/>
            <a:ext cx="6812975" cy="235032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Гуси- гуси, все ко мне</a:t>
            </a:r>
            <a:r>
              <a:rPr lang="ru-RU" sz="4000" dirty="0" smtClean="0">
                <a:solidFill>
                  <a:srgbClr val="000000"/>
                </a:solidFill>
              </a:rPr>
              <a:t>!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Отвечают гуси ...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555776" y="2708920"/>
            <a:ext cx="2306880" cy="6495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га-га-га!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120" y="2890385"/>
            <a:ext cx="4114080" cy="292206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49600" y="914497"/>
            <a:ext cx="7184160" cy="17829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Всех прохожих напугав</a:t>
            </a:r>
            <a:r>
              <a:rPr lang="ru-RU" sz="4000" dirty="0" smtClean="0">
                <a:solidFill>
                  <a:srgbClr val="000000"/>
                </a:solidFill>
              </a:rPr>
              <a:t>,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Зажужжали пчёлы ...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123728" y="2722841"/>
            <a:ext cx="280800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>
                <a:solidFill>
                  <a:srgbClr val="2300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ж-ж-ж!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059832" y="980728"/>
            <a:ext cx="4158720" cy="100810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9829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6500" b="1" i="1" dirty="0" smtClean="0">
                <a:solidFill>
                  <a:srgbClr val="FF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Молодцы!</a:t>
            </a:r>
            <a:endParaRPr lang="ru-RU" sz="6500" b="1" i="1" dirty="0">
              <a:solidFill>
                <a:srgbClr val="FF33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66640" y="2616755"/>
            <a:ext cx="7757280" cy="291630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 Запомни: </a:t>
            </a:r>
            <a:r>
              <a:rPr lang="ru-RU" sz="4000" b="1" dirty="0">
                <a:solidFill>
                  <a:srgbClr val="000000"/>
                </a:solidFill>
              </a:rPr>
              <a:t>рифма</a:t>
            </a:r>
            <a:r>
              <a:rPr lang="ru-RU" sz="4000" dirty="0">
                <a:solidFill>
                  <a:srgbClr val="000000"/>
                </a:solidFill>
              </a:rPr>
              <a:t>-это созвучие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концов стихотворных строк.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В стихотворении </a:t>
            </a:r>
            <a:r>
              <a:rPr lang="ru-RU" sz="4000" dirty="0" err="1">
                <a:solidFill>
                  <a:srgbClr val="000000"/>
                </a:solidFill>
              </a:rPr>
              <a:t>И.Гамазковой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рифма подсказывает неверный 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по смыслу ответ!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1" y="748879"/>
            <a:ext cx="7807680" cy="114492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8534" rIns="0" bIns="0" anchor="ctr"/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И. Гамазкова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849601" y="1828992"/>
            <a:ext cx="8033760" cy="169793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52902" rIns="0" bIns="0" anchor="ctr"/>
          <a:lstStyle/>
          <a:p>
            <a:pPr algn="ctr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60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 как кричит?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67352" y="3657985"/>
            <a:ext cx="7053120" cy="17829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Прочитай стихотворение. Вставь пропущенные слова в рифму.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680" y="541497"/>
            <a:ext cx="2805120" cy="25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0560" y="3853845"/>
            <a:ext cx="3199680" cy="254762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526560" y="655269"/>
            <a:ext cx="4963680" cy="235032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Сидит ворон на </a:t>
            </a:r>
            <a:r>
              <a:rPr lang="ru-RU" sz="4000" dirty="0" smtClean="0">
                <a:solidFill>
                  <a:srgbClr val="000000"/>
                </a:solidFill>
              </a:rPr>
              <a:t>суку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И кричит ...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67840" y="2060848"/>
            <a:ext cx="332784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ку-ка-ре-ку!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5840" y="3699749"/>
            <a:ext cx="5942880" cy="17829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Над селом взошла заря</a:t>
            </a:r>
            <a:r>
              <a:rPr lang="ru-RU" sz="4000" dirty="0" smtClean="0">
                <a:solidFill>
                  <a:srgbClr val="000000"/>
                </a:solidFill>
              </a:rPr>
              <a:t>,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Петухи запели ...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63888" y="5013176"/>
            <a:ext cx="359136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 err="1">
                <a:solidFill>
                  <a:srgbClr val="2323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кря</a:t>
            </a:r>
            <a:r>
              <a:rPr lang="ru-RU" sz="4400" b="1" i="1" dirty="0">
                <a:solidFill>
                  <a:srgbClr val="2323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080" y="1633132"/>
            <a:ext cx="4180320" cy="418075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853440" y="2481382"/>
            <a:ext cx="64800" cy="387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175040" y="2220713"/>
            <a:ext cx="3199680" cy="282557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01921" y="2351768"/>
            <a:ext cx="1440" cy="387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42192" y="587582"/>
            <a:ext cx="5878080" cy="418075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2822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3600" dirty="0">
                <a:solidFill>
                  <a:srgbClr val="000000"/>
                </a:solidFill>
              </a:rPr>
              <a:t>Не пойму я, </a:t>
            </a:r>
            <a:r>
              <a:rPr lang="ru-RU" sz="3600" dirty="0" smtClean="0">
                <a:solidFill>
                  <a:srgbClr val="000000"/>
                </a:solidFill>
              </a:rPr>
              <a:t>почему</a:t>
            </a:r>
            <a:endParaRPr lang="ru-RU" sz="36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Запищал</a:t>
            </a:r>
            <a:r>
              <a:rPr lang="ru-RU" sz="3600" dirty="0">
                <a:solidFill>
                  <a:srgbClr val="000000"/>
                </a:solidFill>
              </a:rPr>
              <a:t> цыпленок ...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730881" y="2168869"/>
            <a:ext cx="346176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му-у-у</a:t>
            </a:r>
            <a:r>
              <a:rPr lang="ru-RU" sz="4400" b="1" i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8000" y="1568325"/>
            <a:ext cx="4095360" cy="476834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071393" y="914496"/>
            <a:ext cx="6668959" cy="235032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Гуси- гуси, все ко мне</a:t>
            </a:r>
            <a:r>
              <a:rPr lang="ru-RU" sz="4000" dirty="0" smtClean="0">
                <a:solidFill>
                  <a:srgbClr val="000000"/>
                </a:solidFill>
              </a:rPr>
              <a:t>!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Отвечают гуси ...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771800" y="2615315"/>
            <a:ext cx="1890720" cy="6495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b="1" i="1" dirty="0" err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ме-е-е</a:t>
            </a:r>
            <a:r>
              <a:rPr lang="ru-RU" sz="40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120" y="2890385"/>
            <a:ext cx="4114080" cy="292206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32256" y="914497"/>
            <a:ext cx="7184160" cy="17829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Всех прохожих напугав</a:t>
            </a:r>
            <a:r>
              <a:rPr lang="ru-RU" sz="4000" dirty="0" smtClean="0">
                <a:solidFill>
                  <a:srgbClr val="000000"/>
                </a:solidFill>
              </a:rPr>
              <a:t>,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Зажужжали пчёлы ...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051720" y="2890385"/>
            <a:ext cx="280800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>
                <a:solidFill>
                  <a:srgbClr val="2300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гав!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914401" y="979303"/>
            <a:ext cx="6988320" cy="575196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Правильно ли по смыслу ты все прочитал?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Почему трудно произносить ответ?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Прочитай ещё раз.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Вставь пропущенные слова по смыслу.</a:t>
            </a: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240" y="541497"/>
            <a:ext cx="2805120" cy="25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9121" y="3853845"/>
            <a:ext cx="3199680" cy="254762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91361" y="655269"/>
            <a:ext cx="4963680" cy="235032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Сидит ворон на </a:t>
            </a:r>
            <a:r>
              <a:rPr lang="ru-RU" sz="4000" dirty="0" smtClean="0">
                <a:solidFill>
                  <a:srgbClr val="000000"/>
                </a:solidFill>
              </a:rPr>
              <a:t>суку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И кричит ...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214241" y="2132856"/>
            <a:ext cx="1186560" cy="64950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кар!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7921" y="4022357"/>
            <a:ext cx="5942880" cy="17829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81639" tIns="76088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Над селом взошла заря</a:t>
            </a:r>
            <a:r>
              <a:rPr lang="ru-RU" sz="4000" dirty="0" smtClean="0">
                <a:solidFill>
                  <a:srgbClr val="000000"/>
                </a:solidFill>
              </a:rPr>
              <a:t>,</a:t>
            </a:r>
            <a:endParaRPr lang="ru-RU" sz="40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Петухи запели ...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481841" y="5465391"/>
            <a:ext cx="359136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>
                <a:solidFill>
                  <a:srgbClr val="2323D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ку-ка-ре-ку!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080" y="1633132"/>
            <a:ext cx="4180320" cy="418075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91680" y="718636"/>
            <a:ext cx="5878080" cy="39186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2822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3600" dirty="0">
                <a:solidFill>
                  <a:srgbClr val="000000"/>
                </a:solidFill>
              </a:rPr>
              <a:t>Не пойму я, </a:t>
            </a:r>
            <a:r>
              <a:rPr lang="ru-RU" sz="3600" dirty="0" smtClean="0">
                <a:solidFill>
                  <a:srgbClr val="000000"/>
                </a:solidFill>
              </a:rPr>
              <a:t>почему</a:t>
            </a:r>
            <a:endParaRPr lang="ru-RU" sz="3600" dirty="0">
              <a:solidFill>
                <a:srgbClr val="000000"/>
              </a:solidFill>
            </a:endParaRPr>
          </a:p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000" dirty="0">
                <a:solidFill>
                  <a:srgbClr val="000000"/>
                </a:solidFill>
              </a:rPr>
              <a:t>Запищал</a:t>
            </a:r>
            <a:r>
              <a:rPr lang="ru-RU" sz="3600" dirty="0">
                <a:solidFill>
                  <a:srgbClr val="000000"/>
                </a:solidFill>
              </a:rPr>
              <a:t> цыпленок ...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979712" y="2328004"/>
            <a:ext cx="3461760" cy="69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81639" tIns="79353" rIns="81639" bIns="40820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44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</a:t>
            </a:r>
            <a:r>
              <a:rPr lang="ru-RU" sz="44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-пи-пи!</a:t>
            </a:r>
            <a:endParaRPr lang="ru-RU" sz="4400" b="1" i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</TotalTime>
  <Words>162</Words>
  <Application>Microsoft Office PowerPoint</Application>
  <PresentationFormat>Экран (4:3)</PresentationFormat>
  <Paragraphs>46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NewsPrint</vt:lpstr>
      <vt:lpstr>Инна Гамазкова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Пользователь Windows</cp:lastModifiedBy>
  <cp:revision>4</cp:revision>
  <dcterms:created xsi:type="dcterms:W3CDTF">2016-03-15T19:09:54Z</dcterms:created>
  <dcterms:modified xsi:type="dcterms:W3CDTF">2020-04-11T14:34:55Z</dcterms:modified>
</cp:coreProperties>
</file>