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7" r:id="rId5"/>
    <p:sldId id="259" r:id="rId6"/>
    <p:sldId id="260" r:id="rId7"/>
    <p:sldId id="279" r:id="rId8"/>
    <p:sldId id="278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rono.ru/biograf/bio_p/pugachev_ei.php" TargetMode="External"/><Relationship Id="rId2" Type="http://schemas.openxmlformats.org/officeDocument/2006/relationships/hyperlink" Target="http://www.hrono.ru/sobyt/1700sob/1773_75.ph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www.rummuseum.ru/lib_p/push00.php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/index.php?title=%D0%95%D0%BC%D0%B5%D0%BB%D1%8C%D1%8F%D0%BD_%D0%9F%D1%83%D0%B3%D0%B0%D1%87%D1%91%D0%B2_(%D1%80%D0%BE%D0%BC%D0%B0%D0%BD)&amp;action=edit&amp;redlink=1" TargetMode="External"/><Relationship Id="rId2" Type="http://schemas.openxmlformats.org/officeDocument/2006/relationships/hyperlink" Target="http://ru.wikipedia.org/wiki/%D0%A1%D1%82%D0%B0%D0%BB%D0%B8%D0%BD%D1%81%D0%BA%D0%B0%D1%8F_%D0%BF%D1%80%D0%B5%D0%BC%D0%B8%D1%8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0%B2%D0%B0%D0%BD_%D0%93%D1%80%D0%BE%D0%B7%D0%BD%D1%8B%D0%B9" TargetMode="External"/><Relationship Id="rId2" Type="http://schemas.openxmlformats.org/officeDocument/2006/relationships/hyperlink" Target="http://ru.wikipedia.org/wiki/155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1556_%D0%B3%D0%BE%D0%B4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7"/>
            <a:ext cx="7743852" cy="1714511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Кубановедение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7 классе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Урок № 30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143116"/>
            <a:ext cx="7643866" cy="3495684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</a:p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«Кубанская тематика в исторических документах, в трудах путешественников и учёных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4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П. С. Паллас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1285860"/>
            <a:ext cx="4257676" cy="484030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Симон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Паллас (1741–1811) – один из крупнейших естествоиспытателей XVIII века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4214842" cy="5619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401080" cy="591187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1793-1795 гг. Крым посетил П. С. Паллас. Он гораздо подробнее, чем К.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Габлиц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описал Южную гряду и выделил в ней саму высокую часть – от Балаклавы до Алушты. Высшей точкой хребта он считал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Чатырдаг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(1527 м; теперь – Роман-Кош, 1545 м). 3атем П. С. Паллас переправился на Таманский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п-ов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дал его первое подробное описание: «Тамань представляет разорванную местность, покрытую холмами и плоскостями... Различные рукава Кубани и множество заливов и низменностей, покрытых водой, делают из Тамани настоящий остров. Центральная [его] часть... между Кубанским и Темрюкским лиманами, более возвышена...» П. С. Паллас описал грязевые сопки Тамани и отметил в некоторых наличие нефти.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58204" cy="346092"/>
          </a:xfrm>
        </p:spPr>
        <p:txBody>
          <a:bodyPr>
            <a:normAutofit fontScale="90000"/>
          </a:bodyPr>
          <a:lstStyle/>
          <a:p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Биллингс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Иосиф Иосифович 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(1761–1806)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Английский и русский мореплаватель, капитан-командор русского флота, гидрограф, исследователь восточных берегов Сибири и островов, лежащих около них и Северной Америки. Руководил совместно с Гавриилом Сарычевым русской экспедицией 1785—1794 гг., направленной для исследования и съёмки берегов северо-восточной Сибири. 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В 1795 г. переведён в Черноморский флот, где нуждались в опытных гидрографах. Несмотря на болезнь, продолжает служить: командует фрегатами «Святой Андрей», потом — «Святой Михаил». В 1795—1799 гг. производил опись крымских берегов, устьев Днестра, побережья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Тендры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, Одессы и Очакова, составив целый ряд морских карт и планов. В</a:t>
            </a: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 1799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издаёт </a:t>
            </a:r>
            <a:r>
              <a:rPr lang="ru-RU" sz="9600" b="1" u="sng" dirty="0" smtClean="0">
                <a:latin typeface="Times New Roman" pitchFamily="18" charset="0"/>
                <a:cs typeface="Times New Roman" pitchFamily="18" charset="0"/>
              </a:rPr>
              <a:t>атлас Чёрного моря</a:t>
            </a: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8000" dirty="0" smtClean="0">
                <a:latin typeface="Times New Roman" pitchFamily="18" charset="0"/>
                <a:cs typeface="Times New Roman" pitchFamily="18" charset="0"/>
              </a:rPr>
            </a:b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Бибиков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Александр Ильич 30.5(10.6).1729, Москва, — 9(20).4.1774, Бугульма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1500174"/>
            <a:ext cx="4614866" cy="462598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Русский государственный деятель, генерал-аншеф. 1773 — начале 1774 командующий войсками, выделенными для подавления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  <a:hlinkClick r:id="rId2"/>
              </a:rPr>
              <a:t>Крестьянской войны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под предводительством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  <a:hlinkClick r:id="rId3"/>
              </a:rPr>
              <a:t>Е.И. Пугачева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1773—1775. После выхода в свет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  <a:hlinkClick r:id="rId4"/>
              </a:rPr>
              <a:t>"Истории Пугачевского бунта"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автор произведения продолжал поиски донесений Бибикова; 17 из них, не известных Пушкину, хранились в то время в архиве Военно-топографическое депо Генерального штаба", но доступа к ним он не получил.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bibikov_a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1785926"/>
            <a:ext cx="2938999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Вячеслав Яковлевич Шишков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(1873—1945)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1571612"/>
            <a:ext cx="4186238" cy="455455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Русский советский писатель. Лауреат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Сталинская премия"/>
              </a:rPr>
              <a:t>Сталинской премии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первой степени (1946 —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посмертно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Последние 7 лет жизни работал над исторической эпопеей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3" tooltip="Емельян Пугачёв (роман) (страница отсутствует)"/>
              </a:rPr>
              <a:t>«Емельян Пугачёв»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(3 тома).</a:t>
            </a:r>
          </a:p>
          <a:p>
            <a:endParaRPr lang="ru-RU" dirty="0"/>
          </a:p>
        </p:txBody>
      </p:sp>
      <p:pic>
        <p:nvPicPr>
          <p:cNvPr id="6146" name="Picture 2" descr="220px-Вячеслав_Шишков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19" y="1571612"/>
            <a:ext cx="4194015" cy="4909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Закрепление изученного материала.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автор «Книга Большому чертежу» и роль этого документа в истории Кубани?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документы XVII  века свидетельствуют о продолжавшемся сближении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адыгов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русских?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Какое отражение тема Кубани нашла в следственных материалах по делу Е.И.Пугачева?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и кем были переведены первые исследования Таманского полуострова?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параграф 25 - 26.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Найти новые документы, сведения о трудах путешественников, ученых исследовавших Кубань в 18 веке.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познакомить учащихся с историческими документами, отражающие кубанскую тематику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XVIII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века.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58204" cy="491174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образовательная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осмысление событий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XVIII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в. на Кубани в исторических документах путешественников и ученых . Роль А.И.Мезенцева, Джованни да Луки,         П. Палласа, Д.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Биллингса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 составлении ими описания и карт Кубани. Знакомство с документами того времени.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развивающая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способствовать расширению кругозора, формировать познавательный интерес; побуждать высказывать своё отношение  к литературным произведениям, аргументировать    собственную точку зрения.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воспитательная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воспитывать патриотические чувства, любовь и гордость к своей  малой Родине на примерах исторического прошлого;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186766" cy="77472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Составление русскими землемерами «Чертежа всему Московскому государству». «Большой чертёж полю» и «Книга Большому чертежу» Афанасия Мезенцова.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1552"/>
              </a:rPr>
              <a:t>1552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царь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tooltip="Иван Грозный"/>
              </a:rPr>
              <a:t>Иван IV Васильевич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«велел землю измерить и чертеж всему государству сделать». Развернулась громадная по своим масштабам работа по сбору материалов и составлению «чертежей» отдельных областей. Безвестные землемеры засняли внутренние районы по рекам Волге, Оке, Каме, Северной Двине, Печоре с их притоками, а также часть зауральских степей и земли к югу от низовьев Дона и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Прикаспии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Первоначальный чертеж был составлен к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tooltip="1556 год"/>
              </a:rPr>
              <a:t>1556 году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 из первых русских специалистов по картографии и геодезии, организатор строительства Курска, как города – крепости Московского государства.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способный чертежник и рисовальщик, инициативный администратор, был переведен в Москву, в картографический отдел Разрядного приказа. Там участвовал в составлении известной книги Большому чертежу» (1627 г) – текстового описания старейших планов местности в пределах Московского государства.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71472" y="928670"/>
            <a:ext cx="8115328" cy="48896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МЕЗЕНЦЕВ Афанасий Иванович 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(умер после 1636)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58204" cy="77472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572560" cy="328614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Важнейшим научным событием в допетровской России было составление в 1627 году по государеву указу единой карты державы. Называлась она «Большой Чертеж» и отображала огромную территорию от Белого до Черного моря и от Балтики до реки Амур.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501876_sour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143248"/>
            <a:ext cx="4647454" cy="3500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ЛЕНА\Downloads\200px-Книга_Большому_Чертежу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786058"/>
            <a:ext cx="2534095" cy="345904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57818" y="6215082"/>
            <a:ext cx="3571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Фрагменты книги.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329642" cy="5840435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4400" dirty="0" smtClean="0"/>
              <a:t>  </a:t>
            </a:r>
            <a:r>
              <a:rPr lang="ru-RU" sz="14400" dirty="0" smtClean="0">
                <a:latin typeface="Times New Roman" pitchFamily="18" charset="0"/>
                <a:cs typeface="Times New Roman" pitchFamily="18" charset="0"/>
              </a:rPr>
              <a:t>В историко-географической литературе «Книга Большому чертежу» играет исключительную роль. Она суммирует результаты работы тысяч русских землепроходцев, исследователей-землемеров и гидрографов па огромной территории Восточной Европы, Западной Сибири, Казахстана, Кубани. И материал этот поражает обилием географических сведений, в большинстве правильных и для того времени довольно точных.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6572296" cy="614366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…Но вот несется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лошади черкес лихой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Сквозь ряд штыков; он сильно рвется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держит меч над головой…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M.Ю. Лермонтов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Черкесы – один из древнейших народов Северного Кавказа, переживший в своей истории войны с гуннами,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онграми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булгарами, славянским народом, нашествие монголо-татар, притеснение крымских ханов. Многочисленные племена черкесского народа когда-то населяли территорию, от  Восточного побережья Черного моря 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Кабарды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istory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70589" y="3000372"/>
            <a:ext cx="2473411" cy="341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Джованни да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Лукка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071546"/>
            <a:ext cx="4114800" cy="5054617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Джиовани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Лукка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итальянский монах Доминиканского ордена, автор описания крымских татар, ногайцев, черкесов, абхазов и грузин, которое, видимо, было составлено около 1634 г., когда он находился в качестве префекта доминиканской миссии в Крыму,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Каффе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Серкамби (Sercambi), Джованн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428628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686800" cy="12033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Джованни да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Лукка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его «Отчёт святой конгрегации».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428736"/>
            <a:ext cx="7758138" cy="469742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сборник вошли работы европейских авторов 13 - 18 веков, содержащие сведения о народах Северного Кавказа, в том числе ранее не публиковавшиеся. Ряд переводов осуществлен составителем. Содержание: В.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Аталиков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- Кладезь сведений о горских народах.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760</Words>
  <PresentationFormat>Экран (4:3)</PresentationFormat>
  <Paragraphs>48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Кубановедение в 7 классе Урок № 30 </vt:lpstr>
      <vt:lpstr> Цель: познакомить учащихся с историческими документами, отражающие кубанскую тематику XVIII века.  </vt:lpstr>
      <vt:lpstr>Составление русскими землемерами «Чертежа всему Московскому государству». «Большой чертёж полю» и «Книга Большому чертежу» Афанасия Мезенцова.  </vt:lpstr>
      <vt:lpstr>МЕЗЕНЦЕВ Афанасий Иванович  (умер после 1636) </vt:lpstr>
      <vt:lpstr> </vt:lpstr>
      <vt:lpstr>Слайд 6</vt:lpstr>
      <vt:lpstr>Слайд 7</vt:lpstr>
      <vt:lpstr>Джованни да Лукка  </vt:lpstr>
      <vt:lpstr>Джованни да Лукка  и его «Отчёт святой конгрегации». </vt:lpstr>
      <vt:lpstr>П. С. Паллас  </vt:lpstr>
      <vt:lpstr>Слайд 11</vt:lpstr>
      <vt:lpstr>Биллингс Иосиф Иосифович  (1761–1806)  </vt:lpstr>
      <vt:lpstr>Бибиков Александр Ильич 30.5(10.6).1729, Москва, — 9(20).4.1774, Бугульма</vt:lpstr>
      <vt:lpstr>Вячеслав Яковлевич Шишков (1873—1945)</vt:lpstr>
      <vt:lpstr>Закрепление изученного материала.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Кубановедение в 7 классе Урок № 30 </dc:title>
  <dc:creator>ЛЕНА</dc:creator>
  <cp:lastModifiedBy>ЛЕНА</cp:lastModifiedBy>
  <cp:revision>9</cp:revision>
  <dcterms:created xsi:type="dcterms:W3CDTF">2012-09-22T16:57:26Z</dcterms:created>
  <dcterms:modified xsi:type="dcterms:W3CDTF">2014-11-20T17:04:55Z</dcterms:modified>
</cp:coreProperties>
</file>