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2" r:id="rId4"/>
    <p:sldId id="267" r:id="rId5"/>
    <p:sldId id="279" r:id="rId6"/>
    <p:sldId id="268" r:id="rId7"/>
    <p:sldId id="280" r:id="rId8"/>
    <p:sldId id="269" r:id="rId9"/>
    <p:sldId id="281" r:id="rId10"/>
    <p:sldId id="296" r:id="rId11"/>
    <p:sldId id="263" r:id="rId12"/>
    <p:sldId id="261" r:id="rId13"/>
    <p:sldId id="264" r:id="rId14"/>
    <p:sldId id="284" r:id="rId15"/>
    <p:sldId id="265" r:id="rId16"/>
    <p:sldId id="285" r:id="rId17"/>
    <p:sldId id="266" r:id="rId18"/>
    <p:sldId id="286" r:id="rId19"/>
    <p:sldId id="295" r:id="rId20"/>
    <p:sldId id="271" r:id="rId21"/>
    <p:sldId id="272" r:id="rId22"/>
    <p:sldId id="270" r:id="rId23"/>
    <p:sldId id="289" r:id="rId24"/>
    <p:sldId id="273" r:id="rId25"/>
    <p:sldId id="288" r:id="rId26"/>
    <p:sldId id="274" r:id="rId27"/>
    <p:sldId id="275" r:id="rId28"/>
    <p:sldId id="298" r:id="rId29"/>
    <p:sldId id="291" r:id="rId30"/>
    <p:sldId id="290" r:id="rId31"/>
    <p:sldId id="276" r:id="rId32"/>
    <p:sldId id="292" r:id="rId33"/>
    <p:sldId id="277" r:id="rId34"/>
    <p:sldId id="293" r:id="rId35"/>
    <p:sldId id="278" r:id="rId36"/>
    <p:sldId id="294" r:id="rId37"/>
    <p:sldId id="29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58" autoAdjust="0"/>
  </p:normalViewPr>
  <p:slideViewPr>
    <p:cSldViewPr>
      <p:cViewPr varScale="1">
        <p:scale>
          <a:sx n="82" d="100"/>
          <a:sy n="82" d="100"/>
        </p:scale>
        <p:origin x="-112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6EB64-02C0-4471-85E3-A0FBB31ABF2E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0CA9-BFDE-4564-979E-B28F0EDAA7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/>
          <a:lstStyle/>
          <a:p>
            <a:r>
              <a:rPr lang="ru-RU" dirty="0" smtClean="0"/>
              <a:t>КВН о временах года</a:t>
            </a:r>
            <a:endParaRPr lang="ru-RU" dirty="0"/>
          </a:p>
        </p:txBody>
      </p:sp>
      <p:pic>
        <p:nvPicPr>
          <p:cNvPr id="33794" name="Picture 2" descr="http://wallpaperhd.co/HD-Wallpapers-3/images/HD%20Wallpaper%20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8038927" cy="5024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igraemsa.ru/_mod_files/ce_images/igry-zagadki-rebusy-sharady/rebusy-pro-o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88640"/>
            <a:ext cx="5088565" cy="3816424"/>
          </a:xfrm>
          <a:prstGeom prst="rect">
            <a:avLst/>
          </a:prstGeom>
          <a:noFill/>
        </p:spPr>
      </p:pic>
      <p:pic>
        <p:nvPicPr>
          <p:cNvPr id="5" name="Picture 1" descr="C:\Users\КомЛек\Documents\2314bd0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3645025"/>
            <a:ext cx="5023897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5458618"/>
          </a:xfrm>
        </p:spPr>
        <p:txBody>
          <a:bodyPr/>
          <a:lstStyle/>
          <a:p>
            <a:pPr algn="l"/>
            <a:r>
              <a:rPr lang="ru-RU" dirty="0"/>
              <a:t>Солнце печёт, липа цветёт.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Рожь поспевает, когда это бывает?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socwall.com/images/wallpapers/44411-5616x37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171400"/>
            <a:ext cx="10544101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pPr algn="l"/>
            <a:r>
              <a:rPr lang="ru-RU" dirty="0"/>
              <a:t>Теплый, длинный-длинный день,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полдень — крохотная тень,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Зацветает в поле колос,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Подает кузнечик голос,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Дозревает земляника,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за месяц, подскажи-ка?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850106"/>
          </a:xfrm>
        </p:spPr>
        <p:txBody>
          <a:bodyPr/>
          <a:lstStyle/>
          <a:p>
            <a:r>
              <a:rPr lang="ru-RU" dirty="0" smtClean="0"/>
              <a:t>июнь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wap.photohost.ru/pictures/384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385448" cy="5715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Жаркий, знойный, душный день,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Даже куры ищут тень.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Началась косьба хлебов,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Время ягод и грибов.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Дни его — вершина лета,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Что, скажи, за месяц это?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июль</a:t>
            </a:r>
            <a:endParaRPr lang="ru-RU" dirty="0"/>
          </a:p>
        </p:txBody>
      </p:sp>
      <p:pic>
        <p:nvPicPr>
          <p:cNvPr id="41988" name="Picture 4" descr="http://img1.liveinternet.ru/images/attach/c/8/100/255/100255177_large_1359900312_3d600bb47b98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902970" cy="5257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4306490"/>
          </a:xfrm>
        </p:spPr>
        <p:txBody>
          <a:bodyPr/>
          <a:lstStyle/>
          <a:p>
            <a:pPr algn="l"/>
            <a:r>
              <a:rPr lang="ru-RU" dirty="0"/>
              <a:t>Месяц тёплый, щедрый, славный,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Он считает себя главным —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Так как на дары богат,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Урожаю каждый рад.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август</a:t>
            </a:r>
            <a:endParaRPr lang="ru-RU" dirty="0"/>
          </a:p>
        </p:txBody>
      </p:sp>
      <p:pic>
        <p:nvPicPr>
          <p:cNvPr id="43010" name="Picture 2" descr="http://www.2-999-999.ru/files/file/event/yablochnii%20sp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7233320" cy="5424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logogalina.ucoz.ru/rebys/rebusy-pro-le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8640"/>
            <a:ext cx="5904656" cy="3542798"/>
          </a:xfrm>
          <a:prstGeom prst="rect">
            <a:avLst/>
          </a:prstGeom>
          <a:noFill/>
        </p:spPr>
      </p:pic>
      <p:pic>
        <p:nvPicPr>
          <p:cNvPr id="52228" name="Picture 4" descr="http://forum.steelfactor.ru/uploads/monthly_02_2013/post-95952-0-34512900-13613844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6667500" cy="232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5026570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Шагает красавица,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легко земли касается,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Идёт на поле, на реку,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 по снежку, и по цветку.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pPr algn="l"/>
            <a:r>
              <a:rPr lang="ru-RU" dirty="0"/>
              <a:t>Несу я урожаи, поля я убираю, птиц к югу отправляю,</a:t>
            </a:r>
            <a:br>
              <a:rPr lang="ru-RU" dirty="0"/>
            </a:br>
            <a:r>
              <a:rPr lang="ru-RU" dirty="0"/>
              <a:t>Деревья раздеваю, но не касаюсь елочек да сосен. Я ....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www.nastol.com.ua/download.php?img=201205/1440x900/nastol.com.ua-229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13101" y="-243408"/>
            <a:ext cx="11362253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Опустел колхозный сад, паутинки вдаль летят,</a:t>
            </a:r>
            <a:br>
              <a:rPr lang="ru-RU" dirty="0"/>
            </a:br>
            <a:r>
              <a:rPr lang="ru-RU" dirty="0"/>
              <a:t>И на южный край земли потянулись журавли.</a:t>
            </a:r>
            <a:br>
              <a:rPr lang="ru-RU" dirty="0"/>
            </a:br>
            <a:r>
              <a:rPr lang="ru-RU" dirty="0"/>
              <a:t>Распахнулись двери школ. Что за месяц к нам пришел?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</p:spPr>
        <p:txBody>
          <a:bodyPr/>
          <a:lstStyle/>
          <a:p>
            <a:r>
              <a:rPr lang="ru-RU" dirty="0" smtClean="0"/>
              <a:t>сентябрь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i.artfile.ru/1920x1200_866734_%5bwww.ArtFile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052736"/>
            <a:ext cx="9562663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Славна осень листопадом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Листья кружит ветерком.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Землю влажную тем златом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Покрывает как ковром.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Без листвы стоят леса,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Стихли птичьи голоса,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спячку мишка завалился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за месяц к нам явился?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октябрь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tapety.tja.pl/obrazki/tja_normalne/1348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316" y="1102178"/>
            <a:ext cx="9209316" cy="5755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pPr algn="l"/>
            <a:r>
              <a:rPr lang="ru-RU" dirty="0"/>
              <a:t>Поле черно-белым стало,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Падает то дождь, то снег.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еще похолодало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Льдом сковало воды рек.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Мёрзнет в поле озимь ржи.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за месяц, подскажи?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ноябрь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allpapers-fenix.eu/full/141203/121538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09004"/>
            <a:ext cx="8856984" cy="5711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razvitiedetei.info/wp-content/uploads/2014/11/rebusi-dly-detei-7-8-9-let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200800" cy="3408379"/>
          </a:xfrm>
          <a:prstGeom prst="rect">
            <a:avLst/>
          </a:prstGeom>
          <a:noFill/>
        </p:spPr>
      </p:pic>
      <p:pic>
        <p:nvPicPr>
          <p:cNvPr id="54276" name="Picture 4" descr="http://swindled.ru/_pu/11/1511074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702075"/>
            <a:ext cx="7410274" cy="2967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5314602"/>
          </a:xfrm>
        </p:spPr>
        <p:txBody>
          <a:bodyPr/>
          <a:lstStyle/>
          <a:p>
            <a:pPr algn="l"/>
            <a:r>
              <a:rPr lang="ru-RU" dirty="0"/>
              <a:t>Запорошила дорожки,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Разукрасила окошки.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Радость детям подарила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на санках прокатила.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content.foto.mail.ru/mail/vladstogar/2428/s-3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6272" y="-243408"/>
            <a:ext cx="11095475" cy="734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333v.ru/uploads/01/01d378a1acb59cbb2128dd490e2295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2504" y="0"/>
            <a:ext cx="103273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Назовите-ка, ребятки,</a:t>
            </a:r>
            <a:br>
              <a:rPr lang="ru-RU" dirty="0"/>
            </a:br>
            <a:r>
              <a:rPr lang="ru-RU" dirty="0"/>
              <a:t>Месяц в этой вот загадке:</a:t>
            </a:r>
            <a:br>
              <a:rPr lang="ru-RU" dirty="0"/>
            </a:br>
            <a:r>
              <a:rPr lang="ru-RU" dirty="0"/>
              <a:t>Дни его - всех дней короче,</a:t>
            </a:r>
            <a:br>
              <a:rPr lang="ru-RU" dirty="0"/>
            </a:br>
            <a:r>
              <a:rPr lang="ru-RU" dirty="0"/>
              <a:t>Всех ночей длиннее ночи.</a:t>
            </a:r>
            <a:br>
              <a:rPr lang="ru-RU" dirty="0"/>
            </a:br>
            <a:r>
              <a:rPr lang="ru-RU" dirty="0"/>
              <a:t>На поля и на луга</a:t>
            </a:r>
            <a:br>
              <a:rPr lang="ru-RU" dirty="0"/>
            </a:br>
            <a:r>
              <a:rPr lang="ru-RU" dirty="0"/>
              <a:t>До весны легли снега.</a:t>
            </a:r>
            <a:br>
              <a:rPr lang="ru-RU" dirty="0"/>
            </a:br>
            <a:r>
              <a:rPr lang="ru-RU" dirty="0"/>
              <a:t>Только месяц наш пройдёт,</a:t>
            </a:r>
            <a:br>
              <a:rPr lang="ru-RU" dirty="0"/>
            </a:br>
            <a:r>
              <a:rPr lang="ru-RU" dirty="0"/>
              <a:t>Мы встречаем Новый год.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декабрь</a:t>
            </a:r>
            <a:endParaRPr lang="ru-RU" dirty="0"/>
          </a:p>
        </p:txBody>
      </p:sp>
      <p:pic>
        <p:nvPicPr>
          <p:cNvPr id="48130" name="Picture 2" descr="http://www.playing-field.ru/img/2015/051901/40038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7076559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5746650"/>
          </a:xfrm>
        </p:spPr>
        <p:txBody>
          <a:bodyPr/>
          <a:lstStyle/>
          <a:p>
            <a:pPr algn="l"/>
            <a:r>
              <a:rPr lang="ru-RU" dirty="0"/>
              <a:t>На каникулах гуляли,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Очень славно отдыхали.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 скоро браться за букварь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Вот-вот закончится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январь</a:t>
            </a:r>
            <a:endParaRPr lang="ru-RU" dirty="0"/>
          </a:p>
        </p:txBody>
      </p:sp>
      <p:pic>
        <p:nvPicPr>
          <p:cNvPr id="50178" name="Picture 2" descr="http://www.omsktour.ru/foto/sheregesh/otzyv-turistov-ays-tur/sosny-v-gornoy-shor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9348"/>
            <a:ext cx="7824869" cy="5868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pPr algn="l"/>
            <a:r>
              <a:rPr lang="ru-RU" dirty="0"/>
              <a:t>Снег мешками валит с неба,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дом стоят сугробы снега.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 бураны и метели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деревню налетели.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 ночам мороз силен,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Днем капели слышен звон.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День прибавился заметно,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Ну, так что за месяц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282154"/>
          </a:xfrm>
        </p:spPr>
        <p:txBody>
          <a:bodyPr/>
          <a:lstStyle/>
          <a:p>
            <a:r>
              <a:rPr lang="ru-RU" dirty="0" smtClean="0"/>
              <a:t>февраль</a:t>
            </a:r>
            <a:endParaRPr lang="ru-RU" dirty="0"/>
          </a:p>
        </p:txBody>
      </p:sp>
      <p:pic>
        <p:nvPicPr>
          <p:cNvPr id="51202" name="Picture 2" descr="http://3.bp.blogspot.com/-1bNtYXcxqvQ/Tsf4xbc3WWI/AAAAAAAAC8o/fZS2S8CcGXg/s1600/%25D0%2598%25D0%25B3%25D0%25BE%25D1%2580%25D1%258C+%25D0%25AD%25D0%25BC%25D0%25BC%25D0%25B0%25D0%25BD%25D1%2583%25D0%25B8%25D0%25BB%25D0%25BE%25D0%25B2%25D0%25B8%25D1%2587+%25D0%2593%25D1%2580%25D0%25B0%25D0%25B1%25D0%25B0%25D1%2580%25D1%258C+%25281872-1960%2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3915840" cy="698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://gameboh.ru/_pu/11/9301997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2" cy="3238059"/>
          </a:xfrm>
          <a:prstGeom prst="rect">
            <a:avLst/>
          </a:prstGeom>
          <a:noFill/>
        </p:spPr>
      </p:pic>
      <p:pic>
        <p:nvPicPr>
          <p:cNvPr id="56323" name="Picture 3" descr="C:\Users\КомЛек\Documents\5586ead150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17032"/>
            <a:ext cx="8136904" cy="3001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5098578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В этот месяц тает </a:t>
            </a:r>
            <a:r>
              <a:rPr lang="ru-RU" dirty="0" smtClean="0">
                <a:solidFill>
                  <a:schemeClr val="bg1"/>
                </a:solidFill>
              </a:rPr>
              <a:t>всё,</a:t>
            </a:r>
            <a:r>
              <a:rPr lang="ru-RU" dirty="0">
                <a:solidFill>
                  <a:schemeClr val="bg1"/>
                </a:solidFill>
              </a:rPr>
              <a:t> 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этот месяц снег идёт, 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этот месяц все теплей, 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этот месяц женский день.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март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stihi.ru/pics/2012/03/16/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896161" cy="5328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931224" cy="5890666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Мишка вылез из берлоги,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Грязь и лужи на дороге,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Слышно жаворонка трель -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гости к нам пришел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апрель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6866" name="Picture 2" descr="http://tomsk.ru:8080/userpic/original/2015/Apr/20/853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04019"/>
            <a:ext cx="7200800" cy="5395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538661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В белый цвет оделся сад,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Пчёлы первые летят.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Гром грохочет. Угадай,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Что за месяц это? 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7892" name="Picture 4" descr="http://www.artrussia.ru/pic_c/c095_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793624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107</Words>
  <Application>Microsoft Office PowerPoint</Application>
  <PresentationFormat>Экран (4:3)</PresentationFormat>
  <Paragraphs>29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КВН о временах года</vt:lpstr>
      <vt:lpstr>Шагает красавица,  легко земли касается,  Идёт на поле, на реку,  И по снежку, и по цветку. </vt:lpstr>
      <vt:lpstr>Слайд 3</vt:lpstr>
      <vt:lpstr>В этот месяц тает всё,  В этот месяц снег идёт,  В этот месяц все теплей,  В этот месяц женский день.</vt:lpstr>
      <vt:lpstr>март</vt:lpstr>
      <vt:lpstr>Мишка вылез из берлоги, Грязь и лужи на дороге, Слышно жаворонка трель - В гости к нам пришел ... </vt:lpstr>
      <vt:lpstr>апрель</vt:lpstr>
      <vt:lpstr>В белый цвет оделся сад, Пчёлы первые летят. Гром грохочет. Угадай, Что за месяц это?  </vt:lpstr>
      <vt:lpstr>май</vt:lpstr>
      <vt:lpstr>Слайд 10</vt:lpstr>
      <vt:lpstr>Солнце печёт, липа цветёт.  Рожь поспевает, когда это бывает?  </vt:lpstr>
      <vt:lpstr>Слайд 12</vt:lpstr>
      <vt:lpstr>Теплый, длинный-длинный день,  В полдень — крохотная тень,  Зацветает в поле колос,  Подает кузнечик голос,  Дозревает земляника,  Что за месяц, подскажи-ка?  </vt:lpstr>
      <vt:lpstr>июнь</vt:lpstr>
      <vt:lpstr>Жаркий, знойный, душный день,  Даже куры ищут тень.  Началась косьба хлебов,  Время ягод и грибов.  Дни его — вершина лета,  Что, скажи, за месяц это?  </vt:lpstr>
      <vt:lpstr>июль</vt:lpstr>
      <vt:lpstr>Месяц тёплый, щедрый, славный, Он считает себя главным — Так как на дары богат, Урожаю каждый рад. </vt:lpstr>
      <vt:lpstr>август</vt:lpstr>
      <vt:lpstr>Слайд 19</vt:lpstr>
      <vt:lpstr>Несу я урожаи, поля я убираю, птиц к югу отправляю, Деревья раздеваю, но не касаюсь елочек да сосен. Я .... </vt:lpstr>
      <vt:lpstr>Слайд 21</vt:lpstr>
      <vt:lpstr>Опустел колхозный сад, паутинки вдаль летят, И на южный край земли потянулись журавли. Распахнулись двери школ. Что за месяц к нам пришел? </vt:lpstr>
      <vt:lpstr>сентябрь</vt:lpstr>
      <vt:lpstr>Славна осень листопадом - Листья кружит ветерком. Землю влажную тем златом Покрывает как ковром. Без листвы стоят леса, Стихли птичьи голоса, В спячку мишка завалился - Что за месяц к нам явился? </vt:lpstr>
      <vt:lpstr>октябрь</vt:lpstr>
      <vt:lpstr>Поле черно-белым стало, Падает то дождь, то снег. А еще похолодало - Льдом сковало воды рек. Мёрзнет в поле озимь ржи. Что за месяц, подскажи? </vt:lpstr>
      <vt:lpstr>ноябрь</vt:lpstr>
      <vt:lpstr>Слайд 28</vt:lpstr>
      <vt:lpstr>Запорошила дорожки, Разукрасила окошки. Радость детям подарила И на санках прокатила.</vt:lpstr>
      <vt:lpstr>Слайд 30</vt:lpstr>
      <vt:lpstr>Назовите-ка, ребятки, Месяц в этой вот загадке: Дни его - всех дней короче, Всех ночей длиннее ночи. На поля и на луга До весны легли снега. Только месяц наш пройдёт, Мы встречаем Новый год. </vt:lpstr>
      <vt:lpstr>декабрь</vt:lpstr>
      <vt:lpstr>На каникулах гуляли, Очень славно отдыхали. Но скоро браться за букварь - Вот-вот закончится …</vt:lpstr>
      <vt:lpstr>январь</vt:lpstr>
      <vt:lpstr>Снег мешками валит с неба, С дом стоят сугробы снега. То бураны и метели На деревню налетели. По ночам мороз силен, Днем капели слышен звон. День прибавился заметно, Ну, так что за месяц это?</vt:lpstr>
      <vt:lpstr>февраль</vt:lpstr>
      <vt:lpstr>Слайд 37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КомЛек</dc:creator>
  <cp:lastModifiedBy>КомЛек</cp:lastModifiedBy>
  <cp:revision>9</cp:revision>
  <dcterms:created xsi:type="dcterms:W3CDTF">2015-12-29T16:24:34Z</dcterms:created>
  <dcterms:modified xsi:type="dcterms:W3CDTF">2015-12-29T17:53:01Z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2462770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