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6" r:id="rId6"/>
    <p:sldId id="265" r:id="rId7"/>
    <p:sldId id="264" r:id="rId8"/>
    <p:sldId id="262" r:id="rId9"/>
    <p:sldId id="272" r:id="rId10"/>
    <p:sldId id="261" r:id="rId11"/>
    <p:sldId id="271" r:id="rId12"/>
    <p:sldId id="270" r:id="rId13"/>
    <p:sldId id="269" r:id="rId14"/>
    <p:sldId id="268" r:id="rId15"/>
    <p:sldId id="267" r:id="rId16"/>
    <p:sldId id="277" r:id="rId17"/>
    <p:sldId id="276" r:id="rId18"/>
    <p:sldId id="275" r:id="rId19"/>
    <p:sldId id="274" r:id="rId20"/>
    <p:sldId id="273" r:id="rId21"/>
    <p:sldId id="278" r:id="rId22"/>
    <p:sldId id="282" r:id="rId23"/>
    <p:sldId id="281" r:id="rId24"/>
    <p:sldId id="280" r:id="rId25"/>
    <p:sldId id="279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713" autoAdjust="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725F26-8FA5-48EF-94EB-24C1237B0843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46EC4C-F8CC-4985-91C4-2E71768283A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avatars.mds.yandex.net/get-pdb/2269198/6415ebf8-16a2-4793-81ec-42074ba3b119/s1200?webp=false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Мы со звуком «Л» играем 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и картинки называем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5076056" y="4509120"/>
            <a:ext cx="2696344" cy="1584176"/>
          </a:xfrm>
        </p:spPr>
        <p:txBody>
          <a:bodyPr>
            <a:normAutofit/>
          </a:bodyPr>
          <a:lstStyle/>
          <a:p>
            <a:r>
              <a:rPr lang="ru-RU" sz="2400" b="1" dirty="0" err="1" smtClean="0"/>
              <a:t>Разумова</a:t>
            </a:r>
            <a:r>
              <a:rPr lang="ru-RU" sz="2400" b="1" dirty="0" smtClean="0"/>
              <a:t> Наталья Владимировна, учитель-логопед 1КК</a:t>
            </a:r>
            <a:endParaRPr lang="ru-RU" sz="24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avatars.mds.yandex.net/get-pdb/2269198/6415ebf8-16a2-4793-81ec-42074ba3b119/s1200?webp=false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5517232"/>
            <a:ext cx="8229600" cy="1008112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футболка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25604" name="Picture 4" descr="https://img2.freepng.ru/20180219/bzw/kisspng-t-shirt-jersey-polo-shirt-clip-art-blue-cliparts-5a8b1dd0bad3b8.728042381519066576765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840893" y="836712"/>
            <a:ext cx="5508612" cy="489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avatars.mds.yandex.net/get-pdb/2269198/6415ebf8-16a2-4793-81ec-42074ba3b119/s1200?webp=false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5517232"/>
            <a:ext cx="8229600" cy="1008112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платье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30722" name="Picture 2" descr="https://img2.freepng.ru/20180312/yyw/kisspng-clothing-dress-clip-art-red-dress-material-5aa6b80a4608b8.512012711520875530286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051720" y="836713"/>
            <a:ext cx="5081474" cy="49685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avatars.mds.yandex.net/get-pdb/2269198/6415ebf8-16a2-4793-81ec-42074ba3b119/s1200?webp=false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5517232"/>
            <a:ext cx="8229600" cy="1008112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ласточка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31746" name="Picture 2" descr="https://img2.freepng.ru/20180115/ihw/free-tiger-clipart-5a5ca46c7128f6.2851529015160208444635364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370917" y="899119"/>
            <a:ext cx="6297427" cy="46181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avatars.mds.yandex.net/get-pdb/2269198/6415ebf8-16a2-4793-81ec-42074ba3b119/s1200?webp=false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5517232"/>
            <a:ext cx="8229600" cy="1008112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клубника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32770" name="Picture 2" descr="https://img2.freepng.ru/20180323/rve/kisspng-strawberry-cream-cake-aedmaasikas-fruit-strawberry-5ab4ad3ef30661.804528131521790270995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907704" y="764704"/>
            <a:ext cx="5616624" cy="49925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avatars.mds.yandex.net/get-pdb/2269198/6415ebf8-16a2-4793-81ec-42074ba3b119/s1200?webp=false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5517232"/>
            <a:ext cx="8229600" cy="1008112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пчела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33794" name="Picture 2" descr="https://img2.freepng.ru/20180811/qyu/kisspng-bee-drawing-image-clip-art-vector-graphics-13-92-749-4-5b6edd1cd54978.610856011533992220873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331641" y="1019588"/>
            <a:ext cx="6552728" cy="46597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avatars.mds.yandex.net/get-pdb/2269198/6415ebf8-16a2-4793-81ec-42074ba3b119/s1200?webp=false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5517232"/>
            <a:ext cx="8229600" cy="1008112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лопата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34818" name="Picture 2" descr="https://img2.freepng.ru/20180329/kjq/kisspng-snow-shovel-spade-clip-art-shovel-5abd55b322d331.668012121522357683142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051720" y="764704"/>
            <a:ext cx="5112568" cy="51125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avatars.mds.yandex.net/get-pdb/2269198/6415ebf8-16a2-4793-81ec-42074ba3b119/s1200?webp=false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5517232"/>
            <a:ext cx="8229600" cy="1008112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стул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35842" name="Picture 2" descr="https://img2.freepng.ru/20180422/tgq/kisspng-table-chair-furniture-wood-dining-room-wood-basket-5adcf62de6d202.493420561524430381945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331640" y="1025532"/>
            <a:ext cx="6624736" cy="45637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avatars.mds.yandex.net/get-pdb/2269198/6415ebf8-16a2-4793-81ec-42074ba3b119/s1200?webp=false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5517232"/>
            <a:ext cx="8229600" cy="1008112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велосипед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36866" name="Picture 2" descr="https://img2.freepng.ru/20180213/bqq/kisspng-bicycle-motorcycle-download-vector-lovely-blue-bike-5a8308415f4855.374641771518536769390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331640" y="1196752"/>
            <a:ext cx="6624736" cy="41220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avatars.mds.yandex.net/get-pdb/2269198/6415ebf8-16a2-4793-81ec-42074ba3b119/s1200?webp=false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5517232"/>
            <a:ext cx="8229600" cy="1008112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ложка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37890" name="Picture 2" descr="https://img2.freepng.ru/20171220/yqw/spoon-png-image-5a3a28c63e09c5.9424333215137609662541976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19672" y="836712"/>
            <a:ext cx="5760640" cy="49925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avatars.mds.yandex.net/get-pdb/2269198/6415ebf8-16a2-4793-81ec-42074ba3b119/s1200?webp=false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5517232"/>
            <a:ext cx="8229600" cy="1008112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вилка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38914" name="Picture 2" descr="https://img2.freepng.ru/20180218/xjw/kisspng-fork-windows-metafile-clip-art-fork-pictures-5a89ded83f0fe9.402439501518984920258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19672" y="836712"/>
            <a:ext cx="5832648" cy="50549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avatars.mds.yandex.net/get-pdb/2269198/6415ebf8-16a2-4793-81ec-42074ba3b119/s1200?webp=false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9464" name="Picture 8" descr="http://vistablog.com.ua/Pro-tri-bukvi/images/ru/yula_1325x1358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699792" y="1052736"/>
            <a:ext cx="4176464" cy="4280481"/>
          </a:xfrm>
          <a:prstGeom prst="rect">
            <a:avLst/>
          </a:prstGeom>
          <a:noFill/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5589240"/>
            <a:ext cx="8229600" cy="1008112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юла</a:t>
            </a:r>
            <a:endParaRPr lang="ru-RU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avatars.mds.yandex.net/get-pdb/2269198/6415ebf8-16a2-4793-81ec-42074ba3b119/s1200?webp=false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5517232"/>
            <a:ext cx="8229600" cy="1008112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лыжи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39938" name="Picture 2" descr="https://img2.freepng.ru/20180330/ede/kisspng-emoji-skiing-noto-fonts-android-skiing-5abdd1bb5df461.695581621522389435384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907704" y="764704"/>
            <a:ext cx="5112568" cy="51125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avatars.mds.yandex.net/get-pdb/2269198/6415ebf8-16a2-4793-81ec-42074ba3b119/s1200?webp=false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5661248"/>
            <a:ext cx="8229600" cy="1008112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белка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45058" name="Picture 2" descr="https://c7.hotpng.com/preview/960/425/245/squirrel-chipmunk-free-content-clip-art-squirrel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67744" y="764704"/>
            <a:ext cx="4824536" cy="51629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avatars.mds.yandex.net/get-pdb/2269198/6415ebf8-16a2-4793-81ec-42074ba3b119/s1200?webp=false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5517232"/>
            <a:ext cx="8229600" cy="1008112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акула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40962" name="Picture 2" descr="https://img2.freepng.ru/20190709/geo/kisspng-tiger-shark-great-white-shark-drawing-cartoon-5d246e63bb0317.63156875156266864376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43608" y="1503986"/>
            <a:ext cx="6984776" cy="37252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avatars.mds.yandex.net/get-pdb/2269198/6415ebf8-16a2-4793-81ec-42074ba3b119/s1200?webp=false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5517232"/>
            <a:ext cx="8229600" cy="1008112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слон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41986" name="Picture 2" descr="https://img2.freepng.ru/20180407/kiq/kisspng-asian-elephant-clip-art-watercolor-elephant-5ac92e3d7f10b5.503114031523134013520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63689" y="764704"/>
            <a:ext cx="5616624" cy="51173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avatars.mds.yandex.net/get-pdb/2269198/6415ebf8-16a2-4793-81ec-42074ba3b119/s1200?webp=false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5517232"/>
            <a:ext cx="8229600" cy="1008112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лук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43010" name="Picture 2" descr="https://img2.freepng.ru/20180213/pcw/kisspng-french-onion-soup-yellow-onion-royalty-free-clip-a-cartoon-onion-material-5a833c0a527006.334502911518550026337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87624" y="1124744"/>
            <a:ext cx="6704193" cy="43204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avatars.mds.yandex.net/get-pdb/2269198/6415ebf8-16a2-4793-81ec-42074ba3b119/s1200?webp=false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5517232"/>
            <a:ext cx="8229600" cy="1008112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крокодил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44034" name="Picture 2" descr="https://img2.freepng.ru/20180617/rq/kisspng-nile-crocodile-alligator-crocodiles-cocodile-5b269b7c5e6df0.585494731529256828386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03648" y="908720"/>
            <a:ext cx="6264696" cy="47333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avatars.mds.yandex.net/get-pdb/2269198/6415ebf8-16a2-4793-81ec-42074ba3b119/s1200?webp=false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8680" name="Picture 8" descr="https://www.clipartmax.com/png/full/262-2627732_free-rocking-horse-clip-art-rocking-horse-images-clipart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411760" y="908720"/>
            <a:ext cx="4896544" cy="4673974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5733256"/>
            <a:ext cx="8229600" cy="936104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лошадка</a:t>
            </a:r>
            <a:endParaRPr lang="ru-RU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avatars.mds.yandex.net/get-pdb/2269198/6415ebf8-16a2-4793-81ec-42074ba3b119/s1200?webp=false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7650" name="Picture 2" descr="https://i.pinimg.com/originals/46/f9/41/46f941d0f1f2b6987b02cedbd799e349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979712" y="908720"/>
            <a:ext cx="5184576" cy="4409928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5517232"/>
            <a:ext cx="8229600" cy="1152128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лодка</a:t>
            </a:r>
            <a:endParaRPr lang="ru-RU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avatars.mds.yandex.net/get-pdb/2269198/6415ebf8-16a2-4793-81ec-42074ba3b119/s1200?webp=false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457200" y="5661248"/>
            <a:ext cx="8229600" cy="1008112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клоун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12" name="Picture 4" descr="https://img2.freepng.ru/20180524/vji/kisspng-clown-circus-clip-art-clown-material-5b066f9a89e1f2.982904141527148442564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03648" y="908720"/>
            <a:ext cx="6295557" cy="489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avatars.mds.yandex.net/get-pdb/2269198/6415ebf8-16a2-4793-81ec-42074ba3b119/s1200?webp=false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5517232"/>
            <a:ext cx="8229600" cy="1008112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кукла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21510" name="Picture 6" descr="https://i.pinimg.com/originals/4b/1a/88/4b1a88ede0df3e85272b6d9444dcd38e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67744" y="476672"/>
            <a:ext cx="4600501" cy="58326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avatars.mds.yandex.net/get-pdb/2269198/6415ebf8-16a2-4793-81ec-42074ba3b119/s1200?webp=false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5589240"/>
            <a:ext cx="8229600" cy="936104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клубок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22530" name="Picture 2" descr="https://img2.freepng.ru/20180528/jtk/kisspng-rkodzieo-digital-image-clip-art-5b0b95c8a1bc40.844222441527485896662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259632" y="1124744"/>
            <a:ext cx="6682969" cy="43204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avatars.mds.yandex.net/get-pdb/2269198/6415ebf8-16a2-4793-81ec-42074ba3b119/s1200?webp=false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5517232"/>
            <a:ext cx="8229600" cy="936104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лавка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24578" name="Picture 2" descr="https://img2.freepng.ru/20190311/ac/kisspng-clip-art-portable-network-graphics-openclipart-ben-5c8611f8c7feb6.622851711552290296819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03649" y="1033532"/>
            <a:ext cx="6408712" cy="46997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avatars.mds.yandex.net/get-pdb/2269198/6415ebf8-16a2-4793-81ec-42074ba3b119/s1200?webp=false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5517232"/>
            <a:ext cx="8229600" cy="1008112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яблоко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29698" name="Picture 2" descr="https://img2.freepng.ru/20171216/9d6/apple-png-5a35cc5f6aff39.503994021513475167438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979712" y="764704"/>
            <a:ext cx="5184576" cy="48389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37</Words>
  <Application>Microsoft Office PowerPoint</Application>
  <PresentationFormat>Экран (4:3)</PresentationFormat>
  <Paragraphs>26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Мы со звуком «Л» играем  и картинки называем</vt:lpstr>
      <vt:lpstr>юла</vt:lpstr>
      <vt:lpstr>лошадка</vt:lpstr>
      <vt:lpstr>лодка</vt:lpstr>
      <vt:lpstr>клоун</vt:lpstr>
      <vt:lpstr>кукла</vt:lpstr>
      <vt:lpstr>клубок</vt:lpstr>
      <vt:lpstr>лавка</vt:lpstr>
      <vt:lpstr>яблоко</vt:lpstr>
      <vt:lpstr>футболка</vt:lpstr>
      <vt:lpstr>платье</vt:lpstr>
      <vt:lpstr>ласточка</vt:lpstr>
      <vt:lpstr>клубника</vt:lpstr>
      <vt:lpstr>пчела</vt:lpstr>
      <vt:lpstr>лопата</vt:lpstr>
      <vt:lpstr>стул</vt:lpstr>
      <vt:lpstr>велосипед</vt:lpstr>
      <vt:lpstr>ложка</vt:lpstr>
      <vt:lpstr>вилка</vt:lpstr>
      <vt:lpstr>лыжи</vt:lpstr>
      <vt:lpstr>белка</vt:lpstr>
      <vt:lpstr>акула</vt:lpstr>
      <vt:lpstr>слон</vt:lpstr>
      <vt:lpstr>лук</vt:lpstr>
      <vt:lpstr>крокодил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Мы со звуком «Л» играем  и картинки называем</dc:title>
  <dc:creator>Home</dc:creator>
  <cp:lastModifiedBy>Home</cp:lastModifiedBy>
  <cp:revision>16</cp:revision>
  <dcterms:created xsi:type="dcterms:W3CDTF">2020-04-10T13:22:15Z</dcterms:created>
  <dcterms:modified xsi:type="dcterms:W3CDTF">2020-04-11T07:41:29Z</dcterms:modified>
</cp:coreProperties>
</file>