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14FB-2CE9-41FA-A629-3B4399E403C3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8D284-7A2B-4D36-8B0A-1AA0A50B4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14FB-2CE9-41FA-A629-3B4399E403C3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8D284-7A2B-4D36-8B0A-1AA0A50B4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14FB-2CE9-41FA-A629-3B4399E403C3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8D284-7A2B-4D36-8B0A-1AA0A50B4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14FB-2CE9-41FA-A629-3B4399E403C3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8D284-7A2B-4D36-8B0A-1AA0A50B4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14FB-2CE9-41FA-A629-3B4399E403C3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8D284-7A2B-4D36-8B0A-1AA0A50B4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14FB-2CE9-41FA-A629-3B4399E403C3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8D284-7A2B-4D36-8B0A-1AA0A50B4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14FB-2CE9-41FA-A629-3B4399E403C3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8D284-7A2B-4D36-8B0A-1AA0A50B4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14FB-2CE9-41FA-A629-3B4399E403C3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8D284-7A2B-4D36-8B0A-1AA0A50B4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14FB-2CE9-41FA-A629-3B4399E403C3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8D284-7A2B-4D36-8B0A-1AA0A50B4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14FB-2CE9-41FA-A629-3B4399E403C3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8D284-7A2B-4D36-8B0A-1AA0A50B4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14FB-2CE9-41FA-A629-3B4399E403C3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8D284-7A2B-4D36-8B0A-1AA0A50B4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214FB-2CE9-41FA-A629-3B4399E403C3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8D284-7A2B-4D36-8B0A-1AA0A50B4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1928802"/>
            <a:ext cx="7386662" cy="121444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Наблюдение за осенним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деревом.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1802" y="3429000"/>
            <a:ext cx="4700598" cy="2209800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Выполнил воспитатель:  Государственного бюджетного дошкольного образовательного учреждения  детский сад № 82 комбинированного вида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Фрунзенского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района                                  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г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Санкт -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Петербурга                                          Козлова Наталья Германовна</a:t>
            </a:r>
          </a:p>
          <a:p>
            <a:endParaRPr lang="ru-RU" sz="20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Тематическая прогулка </a:t>
            </a:r>
            <a:endParaRPr lang="ru-RU" sz="24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Цели: </a:t>
            </a:r>
            <a:endParaRPr lang="ru-RU" sz="1800" dirty="0" smtClean="0"/>
          </a:p>
          <a:p>
            <a:r>
              <a:rPr lang="ru-RU" sz="1800" dirty="0" smtClean="0"/>
              <a:t>1.    Обратить внимание на первые признаки сезона, на деревьях появились желтые листья некоторые уже опали.  Повторить названия деревьев, обсудить строение деревьев (ствол, ветки, почки, листья);</a:t>
            </a:r>
          </a:p>
          <a:p>
            <a:r>
              <a:rPr lang="ru-RU" sz="1800" dirty="0" smtClean="0"/>
              <a:t>2.    Воспитывать бережное отношение к растительному миру;</a:t>
            </a:r>
          </a:p>
          <a:p>
            <a:r>
              <a:rPr lang="ru-RU" sz="1800" dirty="0" smtClean="0"/>
              <a:t>3.    Сформировать познавательный интерес к миру растений;</a:t>
            </a:r>
          </a:p>
          <a:p>
            <a:r>
              <a:rPr lang="ru-RU" sz="1800" b="1" dirty="0" smtClean="0"/>
              <a:t>Задачи:</a:t>
            </a:r>
            <a:endParaRPr lang="ru-RU" sz="1800" dirty="0" smtClean="0"/>
          </a:p>
          <a:p>
            <a:r>
              <a:rPr lang="ru-RU" sz="1800" dirty="0" smtClean="0"/>
              <a:t>1. Учить определять признаки осени: листья на деревьях пожелтели, опадают, кружась, на землю, идут дожди, перелетные птицы улетают на юг.</a:t>
            </a:r>
          </a:p>
          <a:p>
            <a:r>
              <a:rPr lang="ru-RU" sz="1800" dirty="0" smtClean="0"/>
              <a:t>2. Формировать у детей навык наблюдательности.</a:t>
            </a:r>
          </a:p>
          <a:p>
            <a:r>
              <a:rPr lang="ru-RU" sz="1800" b="1" dirty="0" smtClean="0"/>
              <a:t> Методы:</a:t>
            </a:r>
          </a:p>
          <a:p>
            <a:r>
              <a:rPr lang="ru-RU" sz="1800" dirty="0" smtClean="0"/>
              <a:t>Рассмотреть, полюбоваться, прочесть стихотворения М. Авдеевой « Первые желтые листья», собрать опавшие листочки, назвать их цвет, размер, рассказать детям о наступающей осени.</a:t>
            </a:r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3050"/>
            <a:ext cx="2465413" cy="2984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714356"/>
            <a:ext cx="3500462" cy="5429288"/>
          </a:xfrm>
        </p:spPr>
        <p:txBody>
          <a:bodyPr>
            <a:normAutofit fontScale="92500" lnSpcReduction="20000"/>
          </a:bodyPr>
          <a:lstStyle/>
          <a:p>
            <a:r>
              <a:rPr lang="ru-RU" sz="1600" dirty="0" smtClean="0"/>
              <a:t>Воспитатель приглашает малышей подойти к дереву. </a:t>
            </a:r>
          </a:p>
          <a:p>
            <a:r>
              <a:rPr lang="ru-RU" sz="1600" dirty="0" smtClean="0"/>
              <a:t>- Что это? (дерево) </a:t>
            </a:r>
          </a:p>
          <a:p>
            <a:r>
              <a:rPr lang="ru-RU" sz="1600" dirty="0" smtClean="0"/>
              <a:t>Да, ребятки, это дерево. Посмотрите сколько деревьев на нашем участке. </a:t>
            </a:r>
          </a:p>
          <a:p>
            <a:r>
              <a:rPr lang="ru-RU" sz="1600" dirty="0" smtClean="0"/>
              <a:t>Посмотрите, вот здесь на нашем участке растут клены </a:t>
            </a:r>
          </a:p>
          <a:p>
            <a:pPr>
              <a:buFontTx/>
              <a:buChar char="-"/>
            </a:pPr>
            <a:r>
              <a:rPr lang="ru-RU" sz="1600" dirty="0" smtClean="0"/>
              <a:t>Ребятки, посмотрите, сколько кленов растёт на нашем участке? (много) </a:t>
            </a:r>
          </a:p>
          <a:p>
            <a:r>
              <a:rPr lang="ru-RU" sz="1600" dirty="0" smtClean="0"/>
              <a:t>- А вот здесь ребятки растёт тополь. Теперь посмотрите внимательно и скажите сколько тополей растёт на нашем участке? (много) </a:t>
            </a:r>
          </a:p>
          <a:p>
            <a:r>
              <a:rPr lang="ru-RU" sz="1600" dirty="0" smtClean="0"/>
              <a:t>- Пойдёмте теперь со мной вот сюда, посмотрите здесь у нас растёт дерево – береза</a:t>
            </a:r>
          </a:p>
          <a:p>
            <a:r>
              <a:rPr lang="ru-RU" sz="1600" dirty="0" smtClean="0"/>
              <a:t>- Посмотрите внимательно, сколько каштанов растёт у нас? (один) </a:t>
            </a:r>
          </a:p>
          <a:p>
            <a:r>
              <a:rPr lang="ru-RU" sz="1600" dirty="0" smtClean="0"/>
              <a:t>Правильно, один. </a:t>
            </a:r>
          </a:p>
          <a:p>
            <a:r>
              <a:rPr lang="ru-RU" sz="1600" dirty="0" smtClean="0"/>
              <a:t>Вот сколько много деревьев растёт на нашем участке: тополь, каштан, клён. Клён ребятки самый красивый. У него такие яркие листочки: жёлтые, красные, зелёные. </a:t>
            </a:r>
          </a:p>
          <a:p>
            <a:endParaRPr lang="ru-RU" dirty="0"/>
          </a:p>
        </p:txBody>
      </p:sp>
      <p:pic>
        <p:nvPicPr>
          <p:cNvPr id="11" name="Содержимое 10" descr="P101007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29190" y="928670"/>
            <a:ext cx="3599268" cy="479902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7254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6" name="Содержимое 15" descr="P1010068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928662" y="2071678"/>
            <a:ext cx="3810027" cy="2857519"/>
          </a:xfrm>
        </p:spPr>
      </p:pic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4643438" y="1000109"/>
            <a:ext cx="3857652" cy="47149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- Кто из вас знает, почему листочки пожелтели? </a:t>
            </a:r>
          </a:p>
          <a:p>
            <a:pPr>
              <a:buNone/>
            </a:pPr>
            <a:r>
              <a:rPr lang="ru-RU" sz="1800" dirty="0" smtClean="0"/>
              <a:t>     Потому, что уже осень. Давайте скажем все вместе "осень".</a:t>
            </a:r>
          </a:p>
          <a:p>
            <a:pPr>
              <a:buNone/>
            </a:pPr>
            <a:r>
              <a:rPr lang="ru-RU" sz="1800" dirty="0" smtClean="0"/>
              <a:t>      Посмотрите внимательно на дерево - клён и скажите, что вы видите у клёна? </a:t>
            </a:r>
          </a:p>
          <a:p>
            <a:pPr>
              <a:buNone/>
            </a:pPr>
            <a:r>
              <a:rPr lang="ru-RU" sz="1800" dirty="0" smtClean="0"/>
              <a:t>     А я ребятки вижу, что у клёна есть ствол и ветки. Большие ветки - это ветки мамы, а маленькие веточки - это ветки детки. Посмотрите, ветки у дерева смотрят вверх, они тянутся к солнышку. давайте с вами покажем как веточки тянутся к солнышку. (показываю вместе с детьми) </a:t>
            </a:r>
          </a:p>
          <a:p>
            <a:pPr>
              <a:buNone/>
            </a:pPr>
            <a:r>
              <a:rPr lang="ru-RU" sz="1800" dirty="0" smtClean="0"/>
              <a:t>   </a:t>
            </a:r>
            <a:endParaRPr lang="ru-RU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571480"/>
            <a:ext cx="8043890" cy="1285884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- Что вы видите на веточках? (листочки) </a:t>
            </a:r>
            <a:br>
              <a:rPr lang="ru-RU" sz="1800" dirty="0" smtClean="0"/>
            </a:br>
            <a:r>
              <a:rPr lang="ru-RU" sz="1800" dirty="0" smtClean="0"/>
              <a:t>    - Каким цветом листочки? (жёлтые, красные, зелёные) </a:t>
            </a:r>
            <a:br>
              <a:rPr lang="ru-RU" sz="1800" dirty="0" smtClean="0"/>
            </a:br>
            <a:r>
              <a:rPr lang="ru-RU" sz="1800" dirty="0" smtClean="0"/>
              <a:t>   - Наступила осень, листочки пожелтели, дунул ветерок и сорвал листочки с дерева. </a:t>
            </a:r>
            <a:br>
              <a:rPr lang="ru-RU" sz="18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928801"/>
            <a:ext cx="390048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Содержимое 9" descr="P101006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322782" y="1714488"/>
            <a:ext cx="2749152" cy="3665536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786314" y="1928802"/>
            <a:ext cx="3429024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3" name="Содержимое 12" descr="P1010083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143504" y="1523987"/>
            <a:ext cx="2892028" cy="385603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2971792" cy="6556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1285860"/>
            <a:ext cx="3143272" cy="4619625"/>
          </a:xfrm>
        </p:spPr>
        <p:txBody>
          <a:bodyPr/>
          <a:lstStyle/>
          <a:p>
            <a:r>
              <a:rPr lang="ru-RU" dirty="0" smtClean="0"/>
              <a:t>. </a:t>
            </a:r>
            <a:r>
              <a:rPr lang="ru-RU" sz="1800" dirty="0" smtClean="0"/>
              <a:t>Подвижная игра  "Листочки и ветерок"</a:t>
            </a:r>
          </a:p>
          <a:p>
            <a:r>
              <a:rPr lang="ru-RU" sz="1800" dirty="0" smtClean="0"/>
              <a:t>Представьте ребятки, что вы листочки. А я буду ветерком. Сейчас я - ветерок подую и листочки-дети разлетятся по всему участку. А когда скажу ветерок уснул, дети - листочки сядут на корточки. </a:t>
            </a:r>
          </a:p>
          <a:p>
            <a:r>
              <a:rPr lang="ru-RU" sz="1800" dirty="0" smtClean="0"/>
              <a:t>Мы листочки, мы листочки</a:t>
            </a:r>
          </a:p>
          <a:p>
            <a:r>
              <a:rPr lang="ru-RU" sz="1800" dirty="0" smtClean="0"/>
              <a:t>Мы осенние листочки</a:t>
            </a:r>
          </a:p>
          <a:p>
            <a:r>
              <a:rPr lang="ru-RU" sz="1800" dirty="0" smtClean="0"/>
              <a:t>Мы на веточках сидели</a:t>
            </a:r>
          </a:p>
          <a:p>
            <a:r>
              <a:rPr lang="ru-RU" sz="1800" dirty="0" smtClean="0"/>
              <a:t>Ветер дунул, улетели</a:t>
            </a:r>
          </a:p>
          <a:p>
            <a:endParaRPr lang="ru-RU" sz="1800" dirty="0"/>
          </a:p>
        </p:txBody>
      </p:sp>
      <p:pic>
        <p:nvPicPr>
          <p:cNvPr id="11" name="Содержимое 10" descr="P101007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44367" y="801391"/>
            <a:ext cx="3685219" cy="49136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1" y="273050"/>
            <a:ext cx="2971792" cy="5841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P101007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12260" y="1000108"/>
            <a:ext cx="3268288" cy="4357718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357290" y="1000108"/>
            <a:ext cx="2857520" cy="464347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1800" dirty="0" smtClean="0"/>
              <a:t>Трудовые поручения</a:t>
            </a:r>
          </a:p>
          <a:p>
            <a:r>
              <a:rPr lang="ru-RU" sz="1800" dirty="0" smtClean="0"/>
              <a:t>Ребятки, ветерок не только </a:t>
            </a:r>
            <a:r>
              <a:rPr lang="ru-RU" sz="1800" dirty="0" err="1" smtClean="0"/>
              <a:t>посрывал</a:t>
            </a:r>
            <a:r>
              <a:rPr lang="ru-RU" sz="1800" dirty="0" smtClean="0"/>
              <a:t> с деревьев много листочков. Давайте ребятки поможем нашему дворнику собрать листья с участка. Листья мы будем собирать вот в этот пакет. И после того как мы соберём все листочки , мы этот пакет с мусором отнесём в урну.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391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Наблюдение за осенним  деревом.</vt:lpstr>
      <vt:lpstr>Тематическая прогулка </vt:lpstr>
      <vt:lpstr>Слайд 3</vt:lpstr>
      <vt:lpstr>Слайд 4</vt:lpstr>
      <vt:lpstr>- Что вы видите на веточках? (листочки)      - Каким цветом листочки? (жёлтые, красные, зелёные)     - Наступила осень, листочки пожелтели, дунул ветерок и сорвал листочки с дерева.   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Наблюдение за осенним деревом</dc:title>
  <dc:creator>natalie</dc:creator>
  <cp:lastModifiedBy>natalie</cp:lastModifiedBy>
  <cp:revision>25</cp:revision>
  <dcterms:created xsi:type="dcterms:W3CDTF">2015-01-27T11:21:40Z</dcterms:created>
  <dcterms:modified xsi:type="dcterms:W3CDTF">2015-02-27T09:54:56Z</dcterms:modified>
</cp:coreProperties>
</file>