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74" r:id="rId3"/>
    <p:sldId id="260" r:id="rId4"/>
    <p:sldId id="261" r:id="rId5"/>
    <p:sldId id="262" r:id="rId6"/>
    <p:sldId id="263" r:id="rId7"/>
    <p:sldId id="264" r:id="rId8"/>
    <p:sldId id="266" r:id="rId9"/>
    <p:sldId id="269" r:id="rId10"/>
    <p:sldId id="29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13BAEE-72ED-44E2-ABA9-60D192117CA3}" v="239" dt="2020-04-11T10:15:02.4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1A04-6818-4DC2-8C1F-30873331913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60BC7-4667-4735-B713-F94C0ADC23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1A04-6818-4DC2-8C1F-30873331913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60BC7-4667-4735-B713-F94C0ADC2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1A04-6818-4DC2-8C1F-30873331913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60BC7-4667-4735-B713-F94C0ADC2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1A04-6818-4DC2-8C1F-30873331913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60BC7-4667-4735-B713-F94C0ADC2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1A04-6818-4DC2-8C1F-30873331913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60BC7-4667-4735-B713-F94C0ADC23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1A04-6818-4DC2-8C1F-30873331913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60BC7-4667-4735-B713-F94C0ADC2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1A04-6818-4DC2-8C1F-30873331913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60BC7-4667-4735-B713-F94C0ADC2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1A04-6818-4DC2-8C1F-30873331913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60BC7-4667-4735-B713-F94C0ADC2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1A04-6818-4DC2-8C1F-30873331913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60BC7-4667-4735-B713-F94C0ADC23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1A04-6818-4DC2-8C1F-30873331913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60BC7-4667-4735-B713-F94C0ADC23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1A04-6818-4DC2-8C1F-30873331913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60BC7-4667-4735-B713-F94C0ADC23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C181A04-6818-4DC2-8C1F-30873331913E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4660BC7-4667-4735-B713-F94C0ADC23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359898"/>
            <a:ext cx="7410472" cy="2497598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Линейное уравнение с одной переменной.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850064"/>
            <a:ext cx="7410472" cy="4436456"/>
          </a:xfrm>
        </p:spPr>
        <p:txBody>
          <a:bodyPr tIns="0" anchor="t">
            <a:normAutofit lnSpcReduction="10000"/>
          </a:bodyPr>
          <a:lstStyle/>
          <a:p>
            <a:endParaRPr lang="ru-RU" dirty="0"/>
          </a:p>
          <a:p>
            <a:endParaRPr lang="ru-RU" dirty="0"/>
          </a:p>
          <a:p>
            <a:pPr algn="r"/>
            <a:endParaRPr lang="ru-RU" dirty="0"/>
          </a:p>
          <a:p>
            <a:pPr algn="r"/>
            <a:endParaRPr lang="ru-RU" dirty="0"/>
          </a:p>
          <a:p>
            <a:pPr marL="27305" algn="r"/>
            <a:r>
              <a:rPr lang="ru-RU" dirty="0">
                <a:latin typeface="Corbel"/>
              </a:rPr>
              <a:t>МБОУ средняя школа №3 </a:t>
            </a:r>
            <a:r>
              <a:rPr lang="ru-RU" dirty="0" err="1">
                <a:latin typeface="Corbel"/>
              </a:rPr>
              <a:t>г.Лысково</a:t>
            </a:r>
            <a:endParaRPr lang="ru-RU" dirty="0" err="1"/>
          </a:p>
          <a:p>
            <a:pPr marL="27305" algn="r"/>
            <a:r>
              <a:rPr lang="ru-RU" dirty="0">
                <a:latin typeface="Corbel"/>
              </a:rPr>
              <a:t>Выполнил работу:</a:t>
            </a:r>
          </a:p>
          <a:p>
            <a:pPr marL="27305" algn="r"/>
            <a:r>
              <a:rPr lang="ru-RU" dirty="0" err="1">
                <a:latin typeface="Corbel"/>
              </a:rPr>
              <a:t>Новожилов.Д</a:t>
            </a:r>
            <a:r>
              <a:rPr lang="ru-RU" dirty="0">
                <a:latin typeface="Corbel"/>
              </a:rPr>
              <a:t>.</a:t>
            </a:r>
          </a:p>
          <a:p>
            <a:pPr marL="27305" algn="r"/>
            <a:r>
              <a:rPr lang="ru-RU" dirty="0">
                <a:latin typeface="Corbel"/>
              </a:rPr>
              <a:t>Проверил работу учитель:</a:t>
            </a:r>
          </a:p>
          <a:p>
            <a:pPr marL="27305" algn="r"/>
            <a:r>
              <a:rPr lang="ru-RU" dirty="0">
                <a:latin typeface="Corbel"/>
              </a:rPr>
              <a:t>Кислова Светлана Игоревна</a:t>
            </a:r>
          </a:p>
          <a:p>
            <a:pPr marL="27305" algn="r"/>
            <a:r>
              <a:rPr lang="ru-RU" dirty="0">
                <a:latin typeface="Corbel"/>
              </a:rPr>
              <a:t>11.04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СПАСИБО ЗА ВНИМАНИЕ</a:t>
            </a:r>
          </a:p>
        </p:txBody>
      </p:sp>
      <p:pic>
        <p:nvPicPr>
          <p:cNvPr id="4" name="Содержимое 3" descr="003314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08" y="1571612"/>
            <a:ext cx="6000792" cy="442915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Выберите строку в которой записано уравнение: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1) 35 – 4(6 – 3) = 23</a:t>
            </a: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2) 35 – 4(6 –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х</a:t>
            </a:r>
            <a:r>
              <a:rPr lang="ru-RU" dirty="0">
                <a:latin typeface="Arial" pitchFamily="34" charset="0"/>
                <a:cs typeface="Arial" pitchFamily="34" charset="0"/>
              </a:rPr>
              <a:t>)</a:t>
            </a: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3) 35 – 4(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х</a:t>
            </a:r>
            <a:r>
              <a:rPr lang="ru-RU" dirty="0">
                <a:latin typeface="Arial" pitchFamily="34" charset="0"/>
                <a:cs typeface="Arial" pitchFamily="34" charset="0"/>
              </a:rPr>
              <a:t> – 3) = 23</a:t>
            </a: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4) 35 – 4(6 – 3)</a:t>
            </a:r>
          </a:p>
          <a:p>
            <a:pPr marL="596646" indent="-51435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596646" indent="-51435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  <a:hlinkClick r:id="rId2" action="ppaction://hlinksldjump"/>
              </a:rPr>
              <a:t>Ответ: 35 – 4(</a:t>
            </a:r>
            <a:r>
              <a:rPr lang="ru-RU" dirty="0" err="1">
                <a:latin typeface="Arial" pitchFamily="34" charset="0"/>
                <a:cs typeface="Arial" pitchFamily="34" charset="0"/>
                <a:hlinkClick r:id="rId2" action="ppaction://hlinksldjump"/>
              </a:rPr>
              <a:t>х</a:t>
            </a:r>
            <a:r>
              <a:rPr lang="ru-RU" dirty="0">
                <a:latin typeface="Arial" pitchFamily="34" charset="0"/>
                <a:cs typeface="Arial" pitchFamily="34" charset="0"/>
                <a:hlinkClick r:id="rId2" action="ppaction://hlinksldjump"/>
              </a:rPr>
              <a:t> – 3) = 23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Какое из чисел является корнем уравнения  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>
                <a:latin typeface="Arial" pitchFamily="34" charset="0"/>
                <a:cs typeface="Arial" pitchFamily="34" charset="0"/>
              </a:rPr>
              <a:t>-3х = 48?</a:t>
            </a:r>
          </a:p>
          <a:p>
            <a:pPr>
              <a:buNone/>
            </a:pPr>
            <a:endParaRPr lang="ru-RU" sz="4000" dirty="0">
              <a:latin typeface="Arial" pitchFamily="34" charset="0"/>
              <a:cs typeface="Arial" pitchFamily="34" charset="0"/>
            </a:endParaRPr>
          </a:p>
          <a:p>
            <a:pPr marL="825246" indent="-7429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1) 16</a:t>
            </a:r>
          </a:p>
          <a:p>
            <a:pPr marL="825246" indent="-7429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2) -16</a:t>
            </a:r>
          </a:p>
          <a:p>
            <a:pPr marL="825246" indent="-7429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3) 1/16</a:t>
            </a:r>
          </a:p>
          <a:p>
            <a:pPr marL="825246" indent="-7429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4) -1/16</a:t>
            </a:r>
          </a:p>
          <a:p>
            <a:pPr marL="825246" indent="-74295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825246" indent="-742950">
              <a:buNone/>
            </a:pPr>
            <a:r>
              <a:rPr lang="ru-RU" dirty="0">
                <a:latin typeface="Arial" pitchFamily="34" charset="0"/>
                <a:cs typeface="Arial" pitchFamily="34" charset="0"/>
                <a:hlinkClick r:id="rId2" action="ppaction://hlinksldjump"/>
              </a:rPr>
              <a:t>Ответ: -16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504960" cy="1511288"/>
          </a:xfrm>
        </p:spPr>
        <p:txBody>
          <a:bodyPr>
            <a:normAutofit fontScale="90000"/>
          </a:bodyPr>
          <a:lstStyle/>
          <a:p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Для какого из уравнений число -2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является корнем?</a:t>
            </a: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00166" y="2071678"/>
            <a:ext cx="7433522" cy="4176722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1) 3х – 4 = 12</a:t>
            </a: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2) Х + 5 = 7</a:t>
            </a: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3) 5х + 2 = 8</a:t>
            </a: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4) 6 –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х</a:t>
            </a:r>
            <a:r>
              <a:rPr lang="ru-RU" dirty="0">
                <a:latin typeface="Arial" pitchFamily="34" charset="0"/>
                <a:cs typeface="Arial" pitchFamily="34" charset="0"/>
              </a:rPr>
              <a:t> = 8</a:t>
            </a:r>
          </a:p>
          <a:p>
            <a:pPr marL="596646" indent="-51435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  <a:hlinkClick r:id="rId2" action="ppaction://hlinksldjump"/>
              </a:rPr>
              <a:t>Ответ: 6 – </a:t>
            </a:r>
            <a:r>
              <a:rPr lang="ru-RU" dirty="0" err="1">
                <a:latin typeface="Arial" pitchFamily="34" charset="0"/>
                <a:cs typeface="Arial" pitchFamily="34" charset="0"/>
                <a:hlinkClick r:id="rId2" action="ppaction://hlinksldjump"/>
              </a:rPr>
              <a:t>х</a:t>
            </a:r>
            <a:r>
              <a:rPr lang="ru-RU" dirty="0">
                <a:latin typeface="Arial" pitchFamily="34" charset="0"/>
                <a:cs typeface="Arial" pitchFamily="34" charset="0"/>
                <a:hlinkClick r:id="rId2" action="ppaction://hlinksldjump"/>
              </a:rPr>
              <a:t> = 8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Приведите подобные слагаемые: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2а + 7а + 4а – 11а</a:t>
            </a: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1) 2а + 2</a:t>
            </a: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2) 2</a:t>
            </a: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3) 2а</a:t>
            </a: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4) 4а</a:t>
            </a:r>
          </a:p>
          <a:p>
            <a:pPr marL="596646" indent="-51435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  <a:hlinkClick r:id="rId2" action="ppaction://hlinksldjump"/>
              </a:rPr>
              <a:t>Ответ: 2а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Равносильны ли уравнения: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-3(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х</a:t>
            </a:r>
            <a:r>
              <a:rPr lang="ru-RU" dirty="0">
                <a:latin typeface="Arial" pitchFamily="34" charset="0"/>
                <a:cs typeface="Arial" pitchFamily="34" charset="0"/>
              </a:rPr>
              <a:t> – 5) = 11  и 3(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х</a:t>
            </a:r>
            <a:r>
              <a:rPr lang="ru-RU" dirty="0">
                <a:latin typeface="Arial" pitchFamily="34" charset="0"/>
                <a:cs typeface="Arial" pitchFamily="34" charset="0"/>
              </a:rPr>
              <a:t> – 5) = -11</a:t>
            </a: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>
                <a:latin typeface="Arial" pitchFamily="34" charset="0"/>
                <a:cs typeface="Arial" pitchFamily="34" charset="0"/>
                <a:hlinkClick r:id="rId2" action="ppaction://hlinksldjump"/>
              </a:rPr>
              <a:t>Ответ: да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Равносильны ли уравнения: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2х – 1 = 17 и 2х = 17 – 1</a:t>
            </a: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>
                <a:latin typeface="Arial" pitchFamily="34" charset="0"/>
                <a:cs typeface="Arial" pitchFamily="34" charset="0"/>
                <a:hlinkClick r:id="rId2" action="ppaction://hlinksldjump"/>
              </a:rPr>
              <a:t>Ответ: нет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Раскройте скобки: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5a +(4b – c)</a:t>
            </a:r>
          </a:p>
          <a:p>
            <a:pPr algn="ctr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596646" indent="-514350"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1) 5a – 4b + c</a:t>
            </a:r>
          </a:p>
          <a:p>
            <a:pPr marL="596646" indent="-514350"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2) 5a +4b – c</a:t>
            </a:r>
          </a:p>
          <a:p>
            <a:pPr marL="596646" indent="-514350"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3) 5a – 4b – c</a:t>
            </a:r>
          </a:p>
          <a:p>
            <a:pPr marL="596646" indent="-514350">
              <a:buNone/>
            </a:pPr>
            <a:r>
              <a:rPr lang="en-US" dirty="0">
                <a:latin typeface="Arial" pitchFamily="34" charset="0"/>
                <a:cs typeface="Arial" pitchFamily="34" charset="0"/>
              </a:rPr>
              <a:t>4) 5a + 4b + c</a:t>
            </a:r>
          </a:p>
          <a:p>
            <a:pPr marL="596646" indent="-514350">
              <a:buNone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596646" indent="-514350">
              <a:buNone/>
            </a:pPr>
            <a:r>
              <a:rPr lang="ru-RU" dirty="0">
                <a:latin typeface="Arial" pitchFamily="34" charset="0"/>
                <a:cs typeface="Arial" pitchFamily="34" charset="0"/>
                <a:hlinkClick r:id="rId2" action="ppaction://hlinksldjump"/>
              </a:rPr>
              <a:t>Ответ: </a:t>
            </a:r>
            <a:r>
              <a:rPr lang="en-US" dirty="0">
                <a:latin typeface="Arial" pitchFamily="34" charset="0"/>
                <a:cs typeface="Arial" pitchFamily="34" charset="0"/>
                <a:hlinkClick r:id="rId2" action="ppaction://hlinksldjump"/>
              </a:rPr>
              <a:t>5a +4b – c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Равносильны ли уравнения: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6х – 1 = 11 и 6х = 11 + 1</a:t>
            </a: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>
                <a:latin typeface="Arial" pitchFamily="34" charset="0"/>
                <a:cs typeface="Arial" pitchFamily="34" charset="0"/>
                <a:hlinkClick r:id="rId2" action="ppaction://hlinksldjump"/>
              </a:rPr>
              <a:t>Ответ: да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269</TotalTime>
  <Words>1106</Words>
  <Application>Microsoft Office PowerPoint</Application>
  <PresentationFormat>Экран (4:3)</PresentationFormat>
  <Paragraphs>267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Линейное уравнение с одной переменной.</vt:lpstr>
      <vt:lpstr>Выберите строку в которой записано уравнение:</vt:lpstr>
      <vt:lpstr>Какое из чисел является корнем уравнения   </vt:lpstr>
      <vt:lpstr>    Для какого из уравнений число -2  является корнем?   </vt:lpstr>
      <vt:lpstr>Приведите подобные слагаемые:</vt:lpstr>
      <vt:lpstr>Равносильны ли уравнения:</vt:lpstr>
      <vt:lpstr>Равносильны ли уравнения:</vt:lpstr>
      <vt:lpstr>Раскройте скобки:</vt:lpstr>
      <vt:lpstr>Равносильны ли уравнения: </vt:lpstr>
      <vt:lpstr>СПАСИБО ЗА ВНИМАНИЕ</vt:lpstr>
    </vt:vector>
  </TitlesOfParts>
  <Company>www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Линейное уравнение с одной переменной.</dc:title>
  <dc:creator>uuu</dc:creator>
  <cp:lastModifiedBy>Admin</cp:lastModifiedBy>
  <cp:revision>68</cp:revision>
  <dcterms:created xsi:type="dcterms:W3CDTF">2013-09-27T11:24:10Z</dcterms:created>
  <dcterms:modified xsi:type="dcterms:W3CDTF">2020-04-11T10:16:43Z</dcterms:modified>
</cp:coreProperties>
</file>