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3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8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42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9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59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25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851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95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48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38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719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E43CE-652D-4176-8A6E-39A15FD8C7F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BED65-0FBC-4AA9-92FF-750FFBBD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0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michail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4969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587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Руси в Пасху любили играть с пасхальными яйцами</a:t>
            </a:r>
            <a:endParaRPr lang="ru-RU" dirty="0"/>
          </a:p>
        </p:txBody>
      </p:sp>
      <p:pic>
        <p:nvPicPr>
          <p:cNvPr id="14338" name="Picture 2" descr="C:\Users\michail\Desktop\slide_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6948264" cy="521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732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ichail\Desktop\slide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649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michail\Desktop\slide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349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michail\Desktop\slide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100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ichail\Desktop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89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ichail\Desktop\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06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ichail\Desktop\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490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ichail\Desktop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19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ichail\Desktop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637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ichail\Desktop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96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ichail\Desktop\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063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ichail\Desktop\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172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Руси в Пасху любили играть с пасхальными яйцами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2</cp:revision>
  <dcterms:created xsi:type="dcterms:W3CDTF">2020-04-10T11:34:12Z</dcterms:created>
  <dcterms:modified xsi:type="dcterms:W3CDTF">2020-04-10T11:51:12Z</dcterms:modified>
</cp:coreProperties>
</file>