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8" r:id="rId4"/>
    <p:sldId id="275" r:id="rId5"/>
    <p:sldId id="260" r:id="rId6"/>
    <p:sldId id="261" r:id="rId7"/>
    <p:sldId id="262" r:id="rId8"/>
    <p:sldId id="273" r:id="rId9"/>
    <p:sldId id="274" r:id="rId10"/>
    <p:sldId id="266" r:id="rId11"/>
    <p:sldId id="269" r:id="rId12"/>
    <p:sldId id="265" r:id="rId13"/>
    <p:sldId id="263" r:id="rId14"/>
    <p:sldId id="264" r:id="rId15"/>
    <p:sldId id="272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2B01"/>
    <a:srgbClr val="B94900"/>
    <a:srgbClr val="712703"/>
    <a:srgbClr val="92300F"/>
    <a:srgbClr val="A9915D"/>
    <a:srgbClr val="AD9861"/>
    <a:srgbClr val="8A733F"/>
    <a:srgbClr val="FCFCE9"/>
    <a:srgbClr val="F5F1BF"/>
    <a:srgbClr val="B39E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4" autoAdjust="0"/>
    <p:restoredTop sz="96441" autoAdjust="0"/>
  </p:normalViewPr>
  <p:slideViewPr>
    <p:cSldViewPr snapToGrid="0">
      <p:cViewPr>
        <p:scale>
          <a:sx n="78" d="100"/>
          <a:sy n="78" d="100"/>
        </p:scale>
        <p:origin x="-1038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78326" y="1723898"/>
            <a:ext cx="7187352" cy="3570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7200" dirty="0" smtClean="0">
                <a:ln w="19050">
                  <a:noFill/>
                </a:ln>
                <a:solidFill>
                  <a:srgbClr val="0070C0"/>
                </a:solidFill>
                <a:latin typeface="Lobster" panose="0200050600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Загадки о Космосе.</a:t>
            </a:r>
          </a:p>
          <a:p>
            <a:pPr algn="ctr">
              <a:lnSpc>
                <a:spcPts val="7600"/>
              </a:lnSpc>
            </a:pPr>
            <a:endParaRPr lang="ru-RU" sz="7200" dirty="0">
              <a:ln w="19050">
                <a:noFill/>
              </a:ln>
              <a:solidFill>
                <a:srgbClr val="972B01"/>
              </a:solidFill>
              <a:effectLst/>
              <a:latin typeface="Lobster" panose="0200050600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ts val="7600"/>
              </a:lnSpc>
            </a:pPr>
            <a:endParaRPr lang="ru-RU" sz="7200" dirty="0" smtClean="0">
              <a:ln w="19050">
                <a:noFill/>
              </a:ln>
              <a:solidFill>
                <a:srgbClr val="972B01"/>
              </a:solidFill>
              <a:latin typeface="Lobster" panose="0200050600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100" dirty="0" smtClean="0">
                <a:ln w="19050"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Презентацию подготовила воспитатель</a:t>
            </a:r>
          </a:p>
          <a:p>
            <a:r>
              <a:rPr lang="ru-RU" sz="1100" dirty="0" smtClean="0">
                <a:ln w="19050"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логопедической подготовительной группы </a:t>
            </a:r>
          </a:p>
          <a:p>
            <a:r>
              <a:rPr lang="ru-RU" sz="1100" dirty="0" smtClean="0">
                <a:ln w="19050"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Злобина У. Б.,  Люберцы, 2020г</a:t>
            </a:r>
            <a:r>
              <a:rPr lang="ru-RU" sz="1400" dirty="0" smtClean="0">
                <a:ln w="19050"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2917" y="774924"/>
            <a:ext cx="6444475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04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2917" y="774924"/>
            <a:ext cx="6444475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jk\Documents\0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2917" y="774924"/>
            <a:ext cx="6444475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Сверкая огромным хвостом в темноте,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Несется среди ярких звезд в пустоте,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Она не звезда,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Не планета,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Загадка Вселенной….</a:t>
            </a: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13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2917" y="774924"/>
            <a:ext cx="6444475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Как называется костюм космонавта? </a:t>
            </a: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58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2917" y="774924"/>
            <a:ext cx="644447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Планета голубя,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Любимая, родная.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Она твоя, она моя,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а называется…</a:t>
            </a: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76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2917" y="774924"/>
            <a:ext cx="6444475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Сколько у тебя звездочек?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Одинакового ли они цвета?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Разложи звездочки по величин, начиная от самой большой.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Посчитай по порядку.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На каком месте желтая (зеленая, голубая…) звездочка?</a:t>
            </a: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26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2917" y="774924"/>
            <a:ext cx="644447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Спасибо за внимание!!!</a:t>
            </a: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97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21664" y="1723898"/>
            <a:ext cx="6583680" cy="3282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600"/>
              </a:lnSpc>
            </a:pPr>
            <a:r>
              <a:rPr lang="ru-RU" sz="2400" dirty="0" smtClean="0">
                <a:ln w="19050">
                  <a:noFill/>
                </a:ln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Ребята, отгадайте загадки, </a:t>
            </a:r>
          </a:p>
          <a:p>
            <a:pPr algn="just"/>
            <a:endParaRPr lang="ru-RU" sz="2400" dirty="0" smtClean="0">
              <a:ln w="19050">
                <a:noFill/>
              </a:ln>
              <a:solidFill>
                <a:srgbClr val="0070C0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n w="19050">
                  <a:noFill/>
                </a:ln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а за правильный ответ вы получаете </a:t>
            </a:r>
          </a:p>
          <a:p>
            <a:pPr algn="just"/>
            <a:endParaRPr lang="ru-RU" sz="2400" dirty="0">
              <a:ln w="19050">
                <a:noFill/>
              </a:ln>
              <a:solidFill>
                <a:srgbClr val="0070C0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ln w="19050">
                <a:noFill/>
              </a:ln>
              <a:solidFill>
                <a:srgbClr val="0070C0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ln w="19050">
                <a:noFill/>
              </a:ln>
              <a:solidFill>
                <a:srgbClr val="0070C0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n w="19050">
                  <a:noFill/>
                </a:ln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264" y="3864865"/>
            <a:ext cx="2804614" cy="233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56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953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1407313"/>
            <a:ext cx="6679769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ru-RU" sz="2400" dirty="0"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sz="2400" dirty="0" smtClean="0"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По темному небу рассыпан горошек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Цветной</a:t>
            </a:r>
            <a:r>
              <a:rPr lang="ru-RU" sz="2400" dirty="0" smtClean="0"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 карамели из сахарной крошки,</a:t>
            </a:r>
          </a:p>
          <a:p>
            <a:pPr algn="just"/>
            <a:r>
              <a:rPr lang="ru-RU" sz="2400" dirty="0" smtClean="0"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И только тогда, когда утро настанет, </a:t>
            </a:r>
          </a:p>
          <a:p>
            <a:pPr algn="just"/>
            <a:r>
              <a:rPr lang="ru-RU" sz="2400" dirty="0" smtClean="0"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Вся карамель внезапно растает.</a:t>
            </a:r>
          </a:p>
          <a:p>
            <a:pPr algn="just"/>
            <a:endParaRPr lang="ru-RU" sz="2400" dirty="0"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953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1407313"/>
            <a:ext cx="6679769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ru-RU" sz="2400" dirty="0"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Специальный космический есть аппарат,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А сигналы на Землю он шлет всем подряд, 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И как одинокий путник, 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Летит по орбите…</a:t>
            </a:r>
          </a:p>
          <a:p>
            <a:pPr algn="just"/>
            <a:endParaRPr lang="ru-RU" sz="2400" dirty="0"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79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2917" y="774924"/>
            <a:ext cx="662735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Чудо – птица – алый хвост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Прилетела в стаю звезд.  </a:t>
            </a:r>
            <a:endParaRPr lang="ru-RU" sz="24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19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2917" y="774924"/>
            <a:ext cx="6444475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Человек сидит в ракете.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Смело в небо он летит, 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И на нас в своем скафандре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Он из космоса глядит…</a:t>
            </a:r>
            <a:endParaRPr lang="ru-RU" sz="24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59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2917" y="774924"/>
            <a:ext cx="644447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Чтобы глаз вооружить 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И со звездами дружить,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Млечный путь увидеть чтоб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Нужен мощный …</a:t>
            </a: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15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2917" y="774924"/>
            <a:ext cx="644447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Освещает ночью путь, 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Звездам не дает заснуть.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Пусть все спят, 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Ей не до сна,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 небе светит нам…</a:t>
            </a: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15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2917" y="774924"/>
            <a:ext cx="644447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Бродит одиноко 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Огненное око.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Всюду, где бывает,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Взглядом согревает…</a:t>
            </a: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58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458</TotalTime>
  <Words>247</Words>
  <Application>Microsoft Office PowerPoint</Application>
  <PresentationFormat>Экран (4:3)</PresentationFormat>
  <Paragraphs>101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Владелец</cp:lastModifiedBy>
  <cp:revision>67</cp:revision>
  <dcterms:created xsi:type="dcterms:W3CDTF">2013-11-19T05:52:05Z</dcterms:created>
  <dcterms:modified xsi:type="dcterms:W3CDTF">2020-04-11T17:04:15Z</dcterms:modified>
</cp:coreProperties>
</file>