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72" r:id="rId9"/>
    <p:sldId id="263" r:id="rId10"/>
    <p:sldId id="273" r:id="rId11"/>
    <p:sldId id="265" r:id="rId12"/>
    <p:sldId id="268" r:id="rId13"/>
    <p:sldId id="269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E8E1C-7EFC-4724-B8FA-62E0C8045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228A4A-956A-4033-BEBC-65D609966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FBAA8E-A44A-4FAC-88B9-7C7C36BA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F945A3-A346-4637-8B1B-27DAB23E2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15301-60D4-4C03-949D-6D24AA618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1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5E1F8-D78B-4D7E-9BBB-98E2C03C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41B5D8-CF4A-47D4-8BF6-1150C9693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FBB40-3450-4E42-9E4B-CB8A2C51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41DFBA-9EE6-4010-9FC7-9B2FD566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EF599E-2933-4BBC-B21E-29B8D5E3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55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34D59C-00DC-419A-BE54-536E6CAAA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1F10E5-4E94-4EBF-B29F-BEEE528B1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CFEB0F-F958-4D47-81AD-52084CD9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29412F-0457-4C9D-A659-91F4E1D27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F1F2E-9BB9-424E-8038-F56D8529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68EDD-DF7D-4EBB-AC80-FAAB9CEBB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F45756-995F-4F73-ADD6-82761E4BB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8EF71A-E712-460E-8AAA-910EB9D17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3FAEB7-B90E-4367-A4E6-2C7F474A9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E897F8-0444-4007-9E96-634EA42C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3D661-C465-4698-8D2D-89BD3417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46C7DC-79DA-4A70-A66E-3272A5579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9E208-8B48-4AE4-AA92-1518257C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F3F8D8-7B6E-40CE-B4AB-D7843488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B21E18-240D-49C9-80FD-75AA8CA6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4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B1549-7F99-41CB-9D34-E6CA2B47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8F660D-43AC-4F33-B4BD-896D75FD2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C971AE-AC81-45B9-9889-D388B2ED4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BB4C63-7F8B-4D28-9EEA-08777559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426940-A2E8-4584-9FDA-F100632F9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453681-FB8C-4E71-BBF1-0805F5250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5914C-6408-4052-B40F-3F8EBF0CD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CF9BCE-F1D2-4A88-B521-09A81A3F9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0370E3-14BB-4951-BA95-C09E0C20B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B5309F-BA67-42FF-A1A3-A734845876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ACA99E-2CD3-4945-B810-8D61C77A5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557943-C5DD-4A37-B1C0-71AC95AE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FD4DAF-9AF8-419F-80F0-BFE7C064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C527E60-FC16-491E-88F1-C6B170E4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8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814B-8837-4BE1-91E2-1140BABC5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7B683E-2B01-4D10-90DF-9E709B77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94675E-AC43-4C2E-88AE-2D00274A7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559DC2-C3F7-4566-BFFA-B42A79A90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2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4E88E44-FCAE-4AEB-9F3D-A247A70D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93EBDBE-D62A-4317-9643-753720492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AFC3A3-4728-4B4F-92C7-943035971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5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B7E67-BC06-4CC4-B235-F8F22365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47B216-1018-43E5-BB61-ECE41B786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5C7F45-0B1B-4064-A655-F12BFED5D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9BE25C-0923-4586-9216-05E8598D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9A0505-9D26-4450-8024-05877EC1D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402FB7-911F-4B58-872C-7C71F4F6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93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5F868-C108-4B58-ACE7-71CB8199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E6BE2A-93E6-4065-AD3A-904EB6339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3F46D4-472C-4EED-AB34-089952003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53DD60-F93B-4FAB-A51F-CD3A09107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48B4C5-7F62-473B-9C6F-6D4CFF26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729CD5-D5C2-4DDE-B79B-6E9914E6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9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7F619-AD89-4EA9-A0D1-402F366DD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ECC6A9-0F08-4134-ABA8-DC7BC3655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C3DB49-620B-499D-8A22-3446C9ED8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B7667-0C88-495E-B5DF-E5EA182B116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12A61B-06A4-4888-B2AF-AD629B3D5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6F1FE6-BCEB-44FC-AFC2-5B9F9B729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8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911D26-C5D7-4ADB-B5E4-4B56821E0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795"/>
          <a:stretch/>
        </p:blipFill>
        <p:spPr>
          <a:xfrm>
            <a:off x="2371980" y="362497"/>
            <a:ext cx="7220932" cy="172082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FEFCA02-BF29-4410-AF6D-01CCA0F2B76B}"/>
              </a:ext>
            </a:extLst>
          </p:cNvPr>
          <p:cNvSpPr/>
          <p:nvPr/>
        </p:nvSpPr>
        <p:spPr>
          <a:xfrm>
            <a:off x="5467014" y="6367386"/>
            <a:ext cx="178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Ессентуки, 2019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E5C83D-1845-4C96-AD1B-3A32A308DE5F}"/>
              </a:ext>
            </a:extLst>
          </p:cNvPr>
          <p:cNvSpPr/>
          <p:nvPr/>
        </p:nvSpPr>
        <p:spPr>
          <a:xfrm>
            <a:off x="1894788" y="2253006"/>
            <a:ext cx="83332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 «Организация Гражданской Обороны»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295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94A594-D120-49D6-B2BA-B7C4713915D8}"/>
              </a:ext>
            </a:extLst>
          </p:cNvPr>
          <p:cNvSpPr/>
          <p:nvPr/>
        </p:nvSpPr>
        <p:spPr>
          <a:xfrm>
            <a:off x="518474" y="697584"/>
            <a:ext cx="11217898" cy="5022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/>
              <a:t>Силы гражданской обороны – воинские формирования, специально предназначены для решения задач в области гражданской обороны воинские части и подразделения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Вооруженных Сил РФ, других войск и воинских формирований привлекаются в порядке, определенном Президентом РФ.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Аварийно-спасательные службы и аварийно-спасательные формирования привлекаются для решения задач в области гражданской обороны в соответствии с законодательством РФ.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Организационно войска ГО состоят из соединений частей: отдельных спасательных бригад, отдельных механизированных полков и батальонов, отдельных батальонов и рот специальной защиты. В них в свою очередь входят аварийно-спасательные, инженерные , механизированные , пожарные, медицинские, водопроводные, пиротехнические подразделения радиационной и химической защиты и др.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30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E6F7B-16B5-4157-80B4-94263C659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Направления развития гражданской обороны в современных условиях определяются: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B9D829-634F-4193-B5F9-28C0AF0FF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наличием конфликтных ситуаций вблизи государственных гра­ниц Российской Федерации;</a:t>
            </a:r>
          </a:p>
          <a:p>
            <a:pPr marL="0" indent="0" algn="just">
              <a:buNone/>
            </a:pPr>
            <a:r>
              <a:rPr lang="ru-RU" dirty="0"/>
              <a:t>• сохранением тенденции развития и укрепления НАТО;</a:t>
            </a:r>
          </a:p>
          <a:p>
            <a:pPr marL="0" indent="0" algn="just">
              <a:buNone/>
            </a:pPr>
            <a:r>
              <a:rPr lang="ru-RU" dirty="0"/>
              <a:t>• наличием и совершенствованием оружия массового поражения, появлением оружия нового поколения;</a:t>
            </a:r>
          </a:p>
          <a:p>
            <a:pPr marL="0" indent="0" algn="just">
              <a:buNone/>
            </a:pPr>
            <a:r>
              <a:rPr lang="ru-RU" dirty="0"/>
              <a:t>• возрастанием угрозы терроризма, в том числе с применением компонентов оружия массового поражения;</a:t>
            </a:r>
          </a:p>
          <a:p>
            <a:pPr marL="0" indent="0" algn="just">
              <a:buNone/>
            </a:pPr>
            <a:r>
              <a:rPr lang="ru-RU" dirty="0"/>
              <a:t>• возрастанием роли в вооруженных конфликтах высокоточного оружия и разработкой оружия нового поколения, в том числе на новых физических принципах;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303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54DEDF-0257-4E8C-B035-F3FFFA5E4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2936"/>
            <a:ext cx="10515600" cy="507402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существенным возрастанием экономического, политического, информационного и других видов воздействия на население:</a:t>
            </a:r>
          </a:p>
          <a:p>
            <a:pPr algn="just"/>
            <a:r>
              <a:rPr lang="ru-RU"/>
              <a:t>усилением </a:t>
            </a:r>
            <a:r>
              <a:rPr lang="ru-RU" dirty="0"/>
              <a:t>угрозы возникновения чрезвычайных ситуаций при­родного и техногенного характера, в том числе в связи с наличи­ем больших запасов химического оружия и подлежащих утили­зации ядерных энергетических установок.</a:t>
            </a:r>
          </a:p>
          <a:p>
            <a:pPr algn="just"/>
            <a:r>
              <a:rPr lang="ru-RU" dirty="0"/>
              <a:t>В настоящее время гражданская оборона представляет собой сис­тему мероприятий по подготовке к защите и по защите населения, ма­териальных и культурных ценностей на территории Российской Феде­рации от опасностей, возникающих при ведении военных действий или вследствие этих действий, а также при возникновении чрезвычайных ситуаций природного и техногенного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219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37946-DEB8-432E-B3EC-EFD26A2C2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889"/>
            <a:ext cx="10515600" cy="10967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Система гражданской обороны</a:t>
            </a:r>
            <a:br>
              <a:rPr lang="ru-RU" dirty="0"/>
            </a:br>
            <a:r>
              <a:rPr lang="ru-RU" dirty="0"/>
              <a:t> </a:t>
            </a:r>
            <a:r>
              <a:rPr lang="ru-RU" b="1" dirty="0"/>
              <a:t>Систему гражданской обороны составляют: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AB2270-FAE7-4E4D-8FF8-02A65B091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органы повседневного управления по обеспечению защиты населения;</a:t>
            </a:r>
          </a:p>
          <a:p>
            <a:r>
              <a:rPr lang="ru-RU" dirty="0"/>
              <a:t>2. силы и средства, предназначенные для выполнения задач гражданской обороны;</a:t>
            </a:r>
          </a:p>
          <a:p>
            <a:r>
              <a:rPr lang="ru-RU" dirty="0"/>
              <a:t>3. фонды и резервы финансовых, медицинских и материально-технических средств, предусмотренных на случай чрезвычайной ситуации;</a:t>
            </a:r>
          </a:p>
          <a:p>
            <a:r>
              <a:rPr lang="ru-RU" dirty="0"/>
              <a:t>4. системы связи, оповещения, управления и информационного обеспечения.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722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661893A-F7FF-4D65-AC1F-D2A2F5ADB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363"/>
            <a:ext cx="10515600" cy="50646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Гражданская оборона организуется как по территориальному, так и по производственному принципам. Основным звеном системы гражданской обороны является объект экономики (предприятие, завод, вуз и т. д.).</a:t>
            </a:r>
          </a:p>
          <a:p>
            <a:pPr algn="just"/>
            <a:r>
              <a:rPr lang="ru-RU" dirty="0"/>
              <a:t>Руководителем гражданской обороны объекта является руководитель предприятия (а руководителем гражданской обороны административно-территориальной единицы — глава исполнительной власти). Руководители гражданской обороны несут персональную ответственность (уголовную и административную) за организацию и осуществление мероприятий по гражданской обороне на соответствующих предприятиях и территориях.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488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BE6FD-6F0D-46EF-A4E8-C3233DA1D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Содержание: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064607-1C8E-4476-AFD3-159E2D38A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715" y="1470581"/>
            <a:ext cx="9313684" cy="4706382"/>
          </a:xfrm>
        </p:spPr>
        <p:txBody>
          <a:bodyPr/>
          <a:lstStyle/>
          <a:p>
            <a:pPr lvl="0" algn="just"/>
            <a:r>
              <a:rPr lang="ru-RU" dirty="0"/>
              <a:t>Что такое гражданская оборона? Основные задачи гражданской обороны.</a:t>
            </a:r>
          </a:p>
          <a:p>
            <a:pPr lvl="0" algn="just"/>
            <a:r>
              <a:rPr lang="ru-RU" dirty="0"/>
              <a:t>По какому принципу организована гражданская оборона в Российской Федерации?</a:t>
            </a:r>
          </a:p>
          <a:p>
            <a:pPr lvl="0" algn="just"/>
            <a:r>
              <a:rPr lang="ru-RU" dirty="0"/>
              <a:t>Структура органов исполнительной власти.</a:t>
            </a:r>
          </a:p>
          <a:p>
            <a:pPr lvl="0" algn="just"/>
            <a:r>
              <a:rPr lang="ru-RU" dirty="0"/>
              <a:t> Какие формирования и организации составляют силы гражданской обороны?</a:t>
            </a:r>
          </a:p>
          <a:p>
            <a:pPr lvl="0" algn="just"/>
            <a:r>
              <a:rPr lang="ru-RU" dirty="0"/>
              <a:t>Кто обеспечивает выполнение мероприятий ГО в организации?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11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AB4989B-0030-4A18-8DB3-324FA58AE3B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93" y="1"/>
            <a:ext cx="984158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5961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0A898-7FE0-4139-A751-08BD0113D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Гражданская оборона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92E00D-227D-4F2F-9D23-49F7116CA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Гражданская оборона – система мероприятий по подготовке к защите и по защите населения, материальных и культурных ценностей на территории страны от опасностей, возникающих при ведении военных действий или вследствие этих действий, а также при возникновении чрезвычайных ситуаций природного и техногенного характера.</a:t>
            </a:r>
          </a:p>
          <a:p>
            <a:pPr algn="just"/>
            <a:r>
              <a:rPr lang="ru-RU" dirty="0"/>
              <a:t>Защита гражданского населения в ходе вооруженного противоборства была одной из самых важных задач на протяжении всей истории человечества. Историки подсчитали, что за последние пять с половиной тысячелетий на планете прогремели около 15 тысяч войн, в которых погибло более трех с половиной миллиардов человек. А за всю свою историю человечество прожило всего 292 года без вооруженных конфликтов. 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54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3C9974C1-0F23-4921-B515-67C2C2DB01E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273376"/>
            <a:ext cx="8908330" cy="6381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309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0318A-198F-4EF1-B48C-1DE181ACD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101" y="102500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Основные мероприятия, проводимые для защиты населения и объектов экономики страны: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027E63-FDE9-45F6-9875-449CE6180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50564"/>
            <a:ext cx="10515600" cy="408794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1. своевременное оповещение населения об угрозе нападения противника, применения им оружия массового поражения, опасных технологических авариях, стихийных бедствий, информирование о порядке действий в чрезвычайной ситуации;</a:t>
            </a:r>
          </a:p>
          <a:p>
            <a:pPr algn="just"/>
            <a:r>
              <a:rPr lang="ru-RU" dirty="0"/>
              <a:t>2. укрытие населения в защитных сооружениях;</a:t>
            </a:r>
          </a:p>
          <a:p>
            <a:pPr algn="just"/>
            <a:r>
              <a:rPr lang="ru-RU" dirty="0"/>
              <a:t>3. использование средств индивидуальной защиты;</a:t>
            </a:r>
          </a:p>
          <a:p>
            <a:pPr algn="just"/>
            <a:r>
              <a:rPr lang="ru-RU" dirty="0"/>
              <a:t>4. эвакуация, рассредоточение, а также [переброс] населения в безопасные районы;</a:t>
            </a:r>
          </a:p>
          <a:p>
            <a:pPr algn="just"/>
            <a:r>
              <a:rPr lang="ru-RU" dirty="0"/>
              <a:t>5. защита продовольствия, сооружений на системах водоснабжения и водозаборов, сельскохозяйственных животных, фуража и т. д. от заражения радиоактивными и сильнодействующими ядовитыми веществами и биологическими средствами;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386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24A66C2-C03A-463F-AC7E-F47145B04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3571"/>
            <a:ext cx="10515600" cy="54133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6. обучение населения способам защиты в чрезвычайных ситуациях;</a:t>
            </a:r>
          </a:p>
          <a:p>
            <a:pPr algn="just"/>
            <a:r>
              <a:rPr lang="ru-RU" dirty="0"/>
              <a:t>7. Принимают участие в проведении мероприятий по гражданской обороне;</a:t>
            </a:r>
          </a:p>
          <a:p>
            <a:pPr algn="just"/>
            <a:r>
              <a:rPr lang="ru-RU" dirty="0"/>
              <a:t>8. дифференцированная защита населения с учетом экономических, природных и иных характеристик, особенностей территории и степени реальной опасности возникновения чрезвычайной ситуации;</a:t>
            </a:r>
          </a:p>
          <a:p>
            <a:pPr algn="just"/>
            <a:r>
              <a:rPr lang="ru-RU" dirty="0"/>
              <a:t>9. заблаговременное планирование и проведение защитных мероприятий;</a:t>
            </a:r>
          </a:p>
          <a:p>
            <a:pPr algn="just"/>
            <a:r>
              <a:rPr lang="ru-RU" dirty="0"/>
              <a:t>10. борьба с пожарами, возникшими при ведении военных действий или вследствие этих действий;</a:t>
            </a:r>
          </a:p>
          <a:p>
            <a:pPr algn="just"/>
            <a:r>
              <a:rPr lang="ru-RU" dirty="0"/>
              <a:t>11. первоочередное обеспечение населения, пострадавшего при ведении военных действий или вследствие этих действий, в том числе медицинское обслуживание, включая оказание первой медицинской помощи, срочное предоставление жилья и принятие других необходимых мер;</a:t>
            </a:r>
          </a:p>
          <a:p>
            <a:pPr algn="just"/>
            <a:r>
              <a:rPr lang="ru-RU" dirty="0"/>
              <a:t>12. обнаружение и обозначение районов, подвергшихся радиоактивному, химическому, биологическому и иному заражению;</a:t>
            </a:r>
          </a:p>
          <a:p>
            <a:pPr algn="just"/>
            <a:r>
              <a:rPr lang="ru-RU" dirty="0"/>
              <a:t>13. санитарная обработка населения, обеззараживание зданий и сооружений, специальная обработка техники и территорий;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06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79A585-CDEF-40A0-8EC2-83C26E33F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730" y="527901"/>
            <a:ext cx="10675070" cy="5649062"/>
          </a:xfrm>
        </p:spPr>
        <p:txBody>
          <a:bodyPr/>
          <a:lstStyle/>
          <a:p>
            <a:pPr algn="just"/>
            <a:r>
              <a:rPr lang="ru-RU" dirty="0"/>
              <a:t>14. срочное восстановление функционирования необходимых коммунальных служб в военное время;</a:t>
            </a:r>
          </a:p>
          <a:p>
            <a:pPr algn="just"/>
            <a:r>
              <a:rPr lang="ru-RU" dirty="0"/>
              <a:t>15. срочное захоронение трупов в военное время;</a:t>
            </a:r>
          </a:p>
          <a:p>
            <a:pPr algn="just"/>
            <a:r>
              <a:rPr lang="ru-RU" dirty="0"/>
              <a:t>16. разработка и осуществление мер, направленных на сохранение объектов, существенно необходимых для устойчивого функционирование экономики и выживания населения в военное время;</a:t>
            </a:r>
          </a:p>
          <a:p>
            <a:pPr algn="just"/>
            <a:r>
              <a:rPr lang="ru-RU" dirty="0"/>
              <a:t>17. обеспечение постоянной готовности сил и средств гражданской обороны.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59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138E07-0B70-43C1-85FD-51B90A089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3254"/>
            <a:ext cx="10515600" cy="7574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Принципы организации и ведения Гражданской Обороны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1B56EE-3501-484E-A1E5-BB0396C78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Подготовка государства к ведению Гражданской обороны осуществляется заблаговременно в мирное время с учетом развития вооружения, техники, средств защиты населения;</a:t>
            </a:r>
          </a:p>
          <a:p>
            <a:pPr algn="just"/>
            <a:r>
              <a:rPr lang="ru-RU" dirty="0"/>
              <a:t>Гражданская оборона организуется на территории РФ по территориально-производственному принципу.</a:t>
            </a:r>
          </a:p>
          <a:p>
            <a:pPr algn="just"/>
            <a:r>
              <a:rPr lang="ru-RU" dirty="0"/>
              <a:t>2. Ведение Гражданской обороны начинается с момента объявления состояния войны, фактического начала военных действий, либо введения президентом военного положения.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66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965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Содержание:  </vt:lpstr>
      <vt:lpstr>Презентация PowerPoint</vt:lpstr>
      <vt:lpstr>Гражданская оборона</vt:lpstr>
      <vt:lpstr>Презентация PowerPoint</vt:lpstr>
      <vt:lpstr>Основные мероприятия, проводимые для защиты населения и объектов экономики страны: </vt:lpstr>
      <vt:lpstr>Презентация PowerPoint</vt:lpstr>
      <vt:lpstr>Презентация PowerPoint</vt:lpstr>
      <vt:lpstr>Принципы организации и ведения Гражданской Обороны </vt:lpstr>
      <vt:lpstr>Презентация PowerPoint</vt:lpstr>
      <vt:lpstr>Направления развития гражданской обороны в современных условиях определяются: </vt:lpstr>
      <vt:lpstr>Презентация PowerPoint</vt:lpstr>
      <vt:lpstr>Система гражданской обороны  Систему гражданской обороны составляют: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Безникина</dc:creator>
  <cp:lastModifiedBy>Диана Безникина</cp:lastModifiedBy>
  <cp:revision>17</cp:revision>
  <dcterms:created xsi:type="dcterms:W3CDTF">2020-01-22T13:58:46Z</dcterms:created>
  <dcterms:modified xsi:type="dcterms:W3CDTF">2020-04-11T18:13:48Z</dcterms:modified>
</cp:coreProperties>
</file>