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6" r:id="rId5"/>
    <p:sldId id="260" r:id="rId6"/>
    <p:sldId id="262" r:id="rId7"/>
    <p:sldId id="265" r:id="rId8"/>
    <p:sldId id="267" r:id="rId9"/>
    <p:sldId id="269" r:id="rId10"/>
    <p:sldId id="270" r:id="rId11"/>
    <p:sldId id="274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0FDA"/>
    <a:srgbClr val="44E61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159" autoAdjust="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21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278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8934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4407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5074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8092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8224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3334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1327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3998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5658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099A1-5FC1-40EA-8496-261BAAB990B6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3336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265460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«Нетрадиционная техника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рисования»</a:t>
            </a:r>
            <a:endParaRPr lang="ru-RU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firsova-ivant-dou8.edumsko.ru/uploads/6000/23364/persona/articles/.thumbs/479913_original.jpg?147308849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6446" y="-285776"/>
            <a:ext cx="3576538" cy="237805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909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674" y="2133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ватными палочками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9776" y="1356338"/>
            <a:ext cx="80032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Рисование ватными палочками можно назвать одним из видов пуантилизма. Пуантилизм – это уникальное течение в живописи, которое в переводе с французского языка означает «писать по точкам». Картины такого плана писали многие художники. Например, шедеврами признаны картины Жоржа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Сёра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214678" y="3500438"/>
            <a:ext cx="3685075" cy="24482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5691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809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вилкой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324769"/>
            <a:ext cx="80032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Казалось бы, простая одноразовая вилка – обычный столовый прибор, но как оказывается при помощи нее можно рисовать красками замечательные </a:t>
            </a: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рисунк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214546" y="2500306"/>
            <a:ext cx="4643470" cy="37386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655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980728"/>
            <a:ext cx="80032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относительно новая, нетрадиционная техника рисования, которая привлекает к себе внимание и детей и взрослых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«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имеет два смысловых корня: «графия» - создавать, изображать, а первая половина слова «пластилин» подразумевает материал, при помощи которого осуществляется осуществление замысла.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относится к нетрадиционным художественным техникам, она заключается в рисовании пластилином на картоне.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928926" y="3929066"/>
            <a:ext cx="2786082" cy="266409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370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50FD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изобразительные техники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0384" y="2708920"/>
            <a:ext cx="800323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– </a:t>
            </a:r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это эффективное средство изображения, включающее новые художественно-выразительные приемы создания художественного образа, композиции и колорита, позволяющее обеспечить наибольшую выразительность образа в творческой работе, чтобы у детей не создавалось шаблона.</a:t>
            </a:r>
          </a:p>
        </p:txBody>
      </p:sp>
    </p:spTree>
    <p:extLst>
      <p:ext uri="{BB962C8B-B14F-4D97-AF65-F5344CB8AC3E}">
        <p14:creationId xmlns:p14="http://schemas.microsoft.com/office/powerpoint/2010/main" xmlns="" val="66453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50FD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творческой художественной деятельности с использованием нетрадиционных техник: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Blip>
                <a:blip r:embed="rId2"/>
              </a:buBlip>
            </a:pPr>
            <a:r>
              <a:rPr lang="ru-RU" dirty="0" smtClean="0"/>
              <a:t>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снятию детских страхов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уверенность в своих силах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пространственное мышление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в детях свободно выражать свой замысел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Побуждает детей к творческим поискам и решениям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умение детей действовать с разнообразным материалом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чувство композиции, ритма, колорита, чувство фактурности и объёмности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мелкую моторику рук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творческие способности, воображение и полёт фантазии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 время деятельности дети получают эстетическое удовольствие.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endParaRPr lang="ru-RU" dirty="0" smtClean="0"/>
          </a:p>
          <a:p>
            <a:pPr>
              <a:buBlip>
                <a:blip r:embed="rId2"/>
              </a:buBlip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649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50FD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ладошкой</a:t>
            </a:r>
            <a:endParaRPr lang="ru-RU" b="1" dirty="0">
              <a:solidFill>
                <a:srgbClr val="F50FD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384" y="1124744"/>
            <a:ext cx="80032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</a:t>
            </a:r>
          </a:p>
          <a:p>
            <a:pPr algn="just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Печать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от руки - очень интересный игровой прием. Рисование с помощью ладошек одно из любимых детских занятий. Оно не только дарит радость творчества, увлекает и удивляет, но и всякий раз убеждает детей в том, что их ладошки необыкновенные, волшебные. </a:t>
            </a:r>
          </a:p>
        </p:txBody>
      </p:sp>
      <p:pic>
        <p:nvPicPr>
          <p:cNvPr id="18436" name="Picture 4" descr="https://avatars.mds.yandex.net/get-pdb/226447/66c28136-6f6d-4175-8d62-337f1cc7c135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143248"/>
            <a:ext cx="4095780" cy="30718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5158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3598" y="26081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44E6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пальчиками</a:t>
            </a:r>
            <a:endParaRPr lang="ru-RU" b="1" dirty="0">
              <a:solidFill>
                <a:srgbClr val="44E6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7576" y="1015458"/>
            <a:ext cx="80032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    Пальцевая живопись - очень простая техника рисования. Детям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младшего возраста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еще трудно хорошо владеть кистью и карандашом, но им свойственно все исследовать пальчиками, поэтому нужно использовать эту природную способность детей. Пальчиковый прием помогает ребенку органично почувствовать материал (гуашь, акварель, ее свойства вязкость, бархатистость красочного слоя,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яркость.)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7410" name="Picture 2" descr="https://igramiks.ru/upload/medialibrary/8fe/8fe4f4ae73d15ab2c2d9477814453cc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286124"/>
            <a:ext cx="2989261" cy="29892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2124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384" y="1124745"/>
            <a:ext cx="80032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Монотипия считается одной из простейших нетрадиционных техник рисования (от греческого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monos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-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один,единый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и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tupos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- отпечаток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).</a:t>
            </a:r>
          </a:p>
          <a:p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Это простая, но удивительная техника рисования красками (акварелью, гуашью и пр.). Она заключается в том, что рисунок рисуется на одной стороне поверхности и отпечатывается на другую.</a:t>
            </a:r>
          </a:p>
          <a:p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Полученный отпечаток всегда уникален, т. к. создать две одинаковых работы невозможно. 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5362" name="Picture 2" descr="http://io.nios.ru/sites/io.nios.ru/files/images/2019/02/image007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4000504"/>
            <a:ext cx="3428004" cy="22396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6793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91025"/>
            <a:ext cx="8229600" cy="83371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тычками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жесткой кисти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384" y="1124744"/>
            <a:ext cx="80032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    Иногда, рисуя животных, мы закрашиваем их шерсть одним сплошным цветом. Шерсть получается гладкой, прилизанной. Как же можно передать пушистость меха животного или объемность поверхности?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Один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из них - с помощью тычков жесткой кистью. Особая пушистость или колючесть получается только при использовании совершенно сухой кисточки с небольшим количеством краски.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071802" y="3143248"/>
            <a:ext cx="2790570" cy="308680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5305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91025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Набрызг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зубной щеткой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384" y="1124744"/>
            <a:ext cx="80032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   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Набрызг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используют для рисования падающего снега, звездного неба, для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тонирования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листа. Для получения силуэтного изображения на фоне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набрызга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применяют шаблоны, а для многослойного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набрызга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используют  несколько шаблонов. Их можно заготовить заранее или сделать в процессе занятия вместе с детьми все зависит от цели, задач, время занятия, умений и навыков  детей.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357422" y="3500438"/>
            <a:ext cx="3982604" cy="26693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7621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2" y="383965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Рисуем мыльным пузырями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0892" y="1340768"/>
            <a:ext cx="80032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    Мыльные пузыри – переливающиеся всеми цветами радуги, всегда вызывают улыбку и восторг. А вы знаете, что мыльными пузырями можно рисовать? Это очень интересная техника, она порадует и взрослых, и детей. Можно не только дуть пузыри, но и делать их цветными, переносить на бумагу.</a:t>
            </a:r>
          </a:p>
        </p:txBody>
      </p:sp>
      <p:pic>
        <p:nvPicPr>
          <p:cNvPr id="10242" name="Picture 2" descr="https://avatars.mds.yandex.net/get-pdb/1101614/2b12eccb-e559-47ce-baf1-43b63dfe55e1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143248"/>
            <a:ext cx="2416161" cy="31272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9802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975</TotalTime>
  <Words>635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«Нетрадиционная техника рисования»</vt:lpstr>
      <vt:lpstr>Нетрадиционные изобразительные техники </vt:lpstr>
      <vt:lpstr>Проведение творческой художественной деятельности с использованием нетрадиционных техник:</vt:lpstr>
      <vt:lpstr>Рисование ладошкой</vt:lpstr>
      <vt:lpstr>Рисование пальчиками</vt:lpstr>
      <vt:lpstr>Монотипия</vt:lpstr>
      <vt:lpstr>Рисование тычками  жесткой кисти</vt:lpstr>
      <vt:lpstr>«Набрызг» зубной щеткой</vt:lpstr>
      <vt:lpstr>Рисуем мыльным пузырями</vt:lpstr>
      <vt:lpstr>Рисование  ватными палочками</vt:lpstr>
      <vt:lpstr>Рисование вилкой</vt:lpstr>
      <vt:lpstr>«Пластилинография»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Natasha</dc:creator>
  <cp:lastModifiedBy>Пользователь</cp:lastModifiedBy>
  <cp:revision>54</cp:revision>
  <dcterms:created xsi:type="dcterms:W3CDTF">2015-02-12T11:22:36Z</dcterms:created>
  <dcterms:modified xsi:type="dcterms:W3CDTF">2020-04-11T17:40:48Z</dcterms:modified>
</cp:coreProperties>
</file>