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Наталья\Desktop\ШАБЛОНЫ ДЛЯ ПРЕЗЕНТАЦИЙ\ФОНЫ\0703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964488" cy="36004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приглашений и ответов на приглашения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Стандартные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фразы на английском языке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09320"/>
            <a:ext cx="9144000" cy="54868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Нехорошева Н.В. Учитель английского языка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www.wikihow.com/images_en/thumb/a/ab/Reject-Someone-Without-Breaking-Their-Heart-Step-1-Version-4.jpg/v4-900px-Reject-Someone-Without-Breaking-Their-Heart-Step-1-Version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62926"/>
            <a:ext cx="4752528" cy="3564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Наталья\Desktop\ШАБЛОНЫ ДЛЯ ПРЕЗЕНТАЦИЙ\ФОНЫ\0703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12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приглашений и ответов на приглашения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1" y="1412775"/>
          <a:ext cx="8964488" cy="5463812"/>
        </p:xfrm>
        <a:graphic>
          <a:graphicData uri="http://schemas.openxmlformats.org/drawingml/2006/table">
            <a:tbl>
              <a:tblPr/>
              <a:tblGrid>
                <a:gridCol w="4482244"/>
                <a:gridCol w="4482244"/>
              </a:tblGrid>
              <a:tr h="1267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Come and see me.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invite you to my home.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invite you to my place.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Заходи. Я приглашаю тебя к себе.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I’d like to invite </a:t>
                      </a:r>
                      <a:r>
                        <a:rPr lang="ru-RU" sz="240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уо</a:t>
                      </a:r>
                      <a:r>
                        <a:rPr lang="en-US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хотел бы пригласить вас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want to invite you …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хочу пригласить тебя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May I invite you …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Разрешите пригласить вас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Let’s go …   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Давай пойдем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 about going there together?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насчет того, чтобы сходить туда вместе?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We can go there together.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может сходить туда вместе.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I’d like the two of us to go … 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хотел бы, чтобы мы пошли …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I’d like to go there together with you.</a:t>
                      </a:r>
                      <a:endParaRPr lang="ru-RU" sz="16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 хотел бы сходить туда с тобой.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Экран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Формы приглашений и ответов на приглашения . Стандартные фразы на английском языке </vt:lpstr>
      <vt:lpstr>Формы приглашений и ответов на приглашения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приглашений и ответов на приглашения . Стандартные фразы на английском языке </dc:title>
  <dc:creator>Наталья</dc:creator>
  <cp:lastModifiedBy>Наталья</cp:lastModifiedBy>
  <cp:revision>1</cp:revision>
  <dcterms:created xsi:type="dcterms:W3CDTF">2020-04-11T16:40:21Z</dcterms:created>
  <dcterms:modified xsi:type="dcterms:W3CDTF">2020-04-11T17:36:00Z</dcterms:modified>
</cp:coreProperties>
</file>