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3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169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9371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361040" cy="6858000"/>
          </a:xfrm>
        </p:spPr>
      </p:pic>
    </p:spTree>
    <p:extLst>
      <p:ext uri="{BB962C8B-B14F-4D97-AF65-F5344CB8AC3E}">
        <p14:creationId xmlns:p14="http://schemas.microsoft.com/office/powerpoint/2010/main" val="40369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5223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8883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-34458"/>
            <a:ext cx="6192688" cy="6858000"/>
          </a:xfrm>
        </p:spPr>
      </p:pic>
    </p:spTree>
    <p:extLst>
      <p:ext uri="{BB962C8B-B14F-4D97-AF65-F5344CB8AC3E}">
        <p14:creationId xmlns:p14="http://schemas.microsoft.com/office/powerpoint/2010/main" val="75276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modified xsi:type="dcterms:W3CDTF">2020-04-11T18:04:23Z</dcterms:modified>
</cp:coreProperties>
</file>