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8"/>
  </p:notesMasterIdLst>
  <p:sldIdLst>
    <p:sldId id="298" r:id="rId2"/>
    <p:sldId id="322" r:id="rId3"/>
    <p:sldId id="263" r:id="rId4"/>
    <p:sldId id="316" r:id="rId5"/>
    <p:sldId id="301" r:id="rId6"/>
    <p:sldId id="265" r:id="rId7"/>
    <p:sldId id="267" r:id="rId8"/>
    <p:sldId id="317" r:id="rId9"/>
    <p:sldId id="266" r:id="rId10"/>
    <p:sldId id="300" r:id="rId11"/>
    <p:sldId id="268" r:id="rId12"/>
    <p:sldId id="318" r:id="rId13"/>
    <p:sldId id="269" r:id="rId14"/>
    <p:sldId id="270" r:id="rId15"/>
    <p:sldId id="271" r:id="rId16"/>
    <p:sldId id="296" r:id="rId17"/>
    <p:sldId id="289" r:id="rId18"/>
    <p:sldId id="272" r:id="rId19"/>
    <p:sldId id="273" r:id="rId20"/>
    <p:sldId id="274" r:id="rId21"/>
    <p:sldId id="304" r:id="rId22"/>
    <p:sldId id="305" r:id="rId23"/>
    <p:sldId id="276" r:id="rId24"/>
    <p:sldId id="275" r:id="rId25"/>
    <p:sldId id="279" r:id="rId26"/>
    <p:sldId id="302" r:id="rId27"/>
    <p:sldId id="320" r:id="rId28"/>
    <p:sldId id="321" r:id="rId29"/>
    <p:sldId id="277" r:id="rId30"/>
    <p:sldId id="278" r:id="rId31"/>
    <p:sldId id="307" r:id="rId32"/>
    <p:sldId id="308" r:id="rId33"/>
    <p:sldId id="310" r:id="rId34"/>
    <p:sldId id="313" r:id="rId35"/>
    <p:sldId id="315" r:id="rId36"/>
    <p:sldId id="29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3" autoAdjust="0"/>
    <p:restoredTop sz="94660"/>
  </p:normalViewPr>
  <p:slideViewPr>
    <p:cSldViewPr>
      <p:cViewPr varScale="1">
        <p:scale>
          <a:sx n="67" d="100"/>
          <a:sy n="67" d="100"/>
        </p:scale>
        <p:origin x="-15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0C2F2-DF72-4583-AB2D-51E35B43D4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0A4DF-3ADE-4001-9376-1D6AFC746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11.nnm.ru/d/5/6/2/3/d56230f164a7aee328fc4e36becb3965_full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ru.wikipedia.org/wiki/%D0%A4%D0%B0%D0%B9%D0%BB:RIAN_archive_8772_Hungary_vs_Holland_water_polo_match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5439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8100000" scaled="1"/>
                  <a:tileRect/>
                </a:gradFill>
              </a:rPr>
              <a:t>Кто придумал мяч?</a:t>
            </a:r>
            <a:endParaRPr lang="ru-RU" sz="4800" b="1" dirty="0"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8100000" scaled="1"/>
                <a:tileRect/>
              </a:gradFill>
            </a:endParaRPr>
          </a:p>
        </p:txBody>
      </p:sp>
      <p:pic>
        <p:nvPicPr>
          <p:cNvPr id="8" name="Рисунок 7" descr="История мяча">
            <a:hlinkClick r:id="rId2" tgtFrame="&quot;_blank&quot;" tooltip="&quot;Оригинальный размер изображения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285860"/>
            <a:ext cx="550072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5720" y="1714488"/>
            <a:ext cx="8313694" cy="785818"/>
          </a:xfrm>
          <a:prstGeom prst="rect">
            <a:avLst/>
          </a:prstGeom>
        </p:spPr>
        <p:txBody>
          <a:bodyPr vert="horz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ndalus" pitchFamily="18" charset="-78"/>
                <a:ea typeface="+mj-ea"/>
                <a:cs typeface="Andalus" pitchFamily="18" charset="-78"/>
              </a:rPr>
              <a:t>Из Истории возникновения мяча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Andalus" pitchFamily="18" charset="-78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5720" y="3286124"/>
            <a:ext cx="8313694" cy="78581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cap="all" dirty="0" smtClean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Andalus" pitchFamily="18" charset="-78"/>
                <a:ea typeface="+mj-ea"/>
                <a:cs typeface="Andalus" pitchFamily="18" charset="-78"/>
              </a:rPr>
              <a:t>Что случилось однажды?</a:t>
            </a:r>
            <a:endParaRPr kumimoji="0" lang="ru-RU" sz="3600" b="1" i="0" u="none" strike="noStrike" kern="1200" cap="all" spc="0" normalizeH="0" baseline="0" noProof="0" dirty="0" smtClean="0">
              <a:ln>
                <a:noFill/>
              </a:ln>
              <a:solidFill>
                <a:srgbClr val="7030A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Andalus" pitchFamily="18" charset="-78"/>
              <a:ea typeface="+mj-ea"/>
              <a:cs typeface="Andalus" pitchFamily="18" charset="-7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Andalus" pitchFamily="18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357694"/>
            <a:ext cx="7715272" cy="250030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МЯЧ ИЗ БЫЧЬЕГО  ПУЗЫРЯ,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 ОБШИТЫЙ  КОЖЕЙ,  НАПОЛНЕННЫЙ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 ВОЗДУХОМ.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football_oldest2302a.jpg"/>
          <p:cNvPicPr>
            <a:picLocks noChangeAspect="1"/>
          </p:cNvPicPr>
          <p:nvPr/>
        </p:nvPicPr>
        <p:blipFill>
          <a:blip r:embed="rId2" cstate="print"/>
          <a:srcRect l="5710" t="9333" r="8633" b="9335"/>
          <a:stretch>
            <a:fillRect/>
          </a:stretch>
        </p:blipFill>
        <p:spPr>
          <a:xfrm>
            <a:off x="1785918" y="214290"/>
            <a:ext cx="5429288" cy="466359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0"/>
            <a:ext cx="871543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  Спустя много </a:t>
            </a:r>
            <a:r>
              <a:rPr lang="ru-RU" sz="3200" dirty="0" smtClean="0"/>
              <a:t>лет </a:t>
            </a:r>
            <a:r>
              <a:rPr lang="ru-RU" sz="3200" dirty="0" smtClean="0">
                <a:solidFill>
                  <a:srgbClr val="C00000"/>
                </a:solidFill>
              </a:rPr>
              <a:t>в </a:t>
            </a:r>
            <a:r>
              <a:rPr lang="ru-RU" sz="3200" dirty="0" smtClean="0">
                <a:solidFill>
                  <a:srgbClr val="C00000"/>
                </a:solidFill>
              </a:rPr>
              <a:t>Америке </a:t>
            </a:r>
            <a:r>
              <a:rPr lang="ru-RU" sz="3200" dirty="0" smtClean="0">
                <a:solidFill>
                  <a:srgbClr val="C00000"/>
                </a:solidFill>
              </a:rPr>
              <a:t>появился первый резиновый мяч.</a:t>
            </a:r>
            <a:r>
              <a:rPr lang="ru-RU" sz="3200" dirty="0" smtClean="0"/>
              <a:t> Местные индейцы научились делать его из смолы, которую добывали из разрезов коры деревьев. Такой мяч назывался «</a:t>
            </a:r>
            <a:r>
              <a:rPr lang="ru-RU" sz="3200" dirty="0" err="1" smtClean="0"/>
              <a:t>каучу</a:t>
            </a:r>
            <a:r>
              <a:rPr lang="ru-RU" sz="3200" dirty="0" smtClean="0"/>
              <a:t>» </a:t>
            </a:r>
            <a:r>
              <a:rPr lang="ru-RU" sz="3200" dirty="0" smtClean="0"/>
              <a:t>(от </a:t>
            </a:r>
            <a:r>
              <a:rPr lang="ru-RU" sz="3200" dirty="0" smtClean="0"/>
              <a:t>слов «</a:t>
            </a:r>
            <a:r>
              <a:rPr lang="ru-RU" sz="3200" dirty="0" err="1" smtClean="0"/>
              <a:t>као</a:t>
            </a:r>
            <a:r>
              <a:rPr lang="ru-RU" sz="3200" dirty="0" smtClean="0"/>
              <a:t>» - дерево, «</a:t>
            </a:r>
            <a:r>
              <a:rPr lang="ru-RU" sz="3200" dirty="0" err="1" smtClean="0"/>
              <a:t>о-чу</a:t>
            </a:r>
            <a:r>
              <a:rPr lang="ru-RU" sz="3200" dirty="0" smtClean="0"/>
              <a:t>» </a:t>
            </a:r>
            <a:r>
              <a:rPr lang="ru-RU" sz="3200" dirty="0" smtClean="0"/>
              <a:t>–</a:t>
            </a:r>
            <a:r>
              <a:rPr lang="ru-RU" sz="3200" dirty="0" smtClean="0"/>
              <a:t>плакать). </a:t>
            </a:r>
            <a:r>
              <a:rPr lang="ru-RU" sz="3200" dirty="0" smtClean="0"/>
              <a:t>Этот  мяч был очень прочный и прыгучий. Каучуковый (резиновый)  мяч первым из европейцев увидел знаменитый испанский путешественник, мореплаватель Христофор Колумб и первый привез его в Европу в конце 15 века. Резиновый мяч быстро раскатился по всему миру. С тех пор люди придумали еще </a:t>
            </a:r>
            <a:r>
              <a:rPr lang="ru-RU" sz="3200" dirty="0" smtClean="0"/>
              <a:t>много-много </a:t>
            </a:r>
            <a:r>
              <a:rPr lang="ru-RU" sz="3200" dirty="0" smtClean="0"/>
              <a:t>разных мячей.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6347048" cy="66802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МЯЧ ИЗ КАУЧУКА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://mesoamerica.narod.ru/Images/News/ball_olme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14356"/>
            <a:ext cx="7092882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4287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МЯЧИ,  СДЕЛАННЫЕ ИЗ ДЕРЕВА </a:t>
            </a:r>
            <a:r>
              <a:rPr lang="ru-RU" sz="4000" b="1" dirty="0" smtClean="0">
                <a:solidFill>
                  <a:srgbClr val="002060"/>
                </a:solidFill>
              </a:rPr>
              <a:t> И </a:t>
            </a:r>
            <a:r>
              <a:rPr lang="ru-RU" sz="4000" b="1" dirty="0" smtClean="0">
                <a:solidFill>
                  <a:srgbClr val="002060"/>
                </a:solidFill>
              </a:rPr>
              <a:t>ОБШИТЫЕ </a:t>
            </a:r>
            <a:r>
              <a:rPr lang="ru-RU" sz="4000" b="1" dirty="0" smtClean="0">
                <a:solidFill>
                  <a:srgbClr val="002060"/>
                </a:solidFill>
              </a:rPr>
              <a:t>НИТЬЮ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temari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428736"/>
            <a:ext cx="7266423" cy="542926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РАЗНООБРАЗИЕ </a:t>
            </a:r>
            <a:r>
              <a:rPr lang="ru-RU" sz="4000" b="1" dirty="0" smtClean="0">
                <a:solidFill>
                  <a:srgbClr val="002060"/>
                </a:solidFill>
              </a:rPr>
              <a:t>МЯЧЕЙ                           </a:t>
            </a:r>
            <a:r>
              <a:rPr lang="ru-RU" sz="4000" b="1" dirty="0" smtClean="0">
                <a:solidFill>
                  <a:srgbClr val="002060"/>
                </a:solidFill>
              </a:rPr>
              <a:t>В СОВРЕМЕННОМ МИРЕ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664b03e109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142984"/>
            <a:ext cx="5357850" cy="571501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ав.jpe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714612" y="2972286"/>
            <a:ext cx="3587387" cy="388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ьдщ.jpe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214282" y="0"/>
            <a:ext cx="3804454" cy="3214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пп.jpe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714876" y="0"/>
            <a:ext cx="4179530" cy="3214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ВИДЫ СПОРТА С МЯЧОМ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???????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7744077_futb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0846" y="0"/>
            <a:ext cx="762593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5657671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3600" i="1" dirty="0" smtClean="0">
                <a:solidFill>
                  <a:schemeClr val="bg1"/>
                </a:solidFill>
              </a:rPr>
              <a:t>«</a:t>
            </a:r>
            <a:r>
              <a:rPr lang="ru-RU" sz="3600" dirty="0" smtClean="0">
                <a:solidFill>
                  <a:schemeClr val="bg1"/>
                </a:solidFill>
              </a:rPr>
              <a:t>Мяч» -  по-английски «бол»,  «ступня» - «фут».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6396335"/>
            <a:ext cx="1619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</a:t>
            </a:r>
            <a:r>
              <a:rPr lang="ru-RU" sz="2400" dirty="0" smtClean="0">
                <a:solidFill>
                  <a:schemeClr val="bg1"/>
                </a:solidFill>
              </a:rPr>
              <a:t>Англия.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s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0"/>
            <a:ext cx="742955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29454" y="0"/>
            <a:ext cx="1437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Америка.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00108"/>
            <a:ext cx="78581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Кинешь в речку – не тонет,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Бьешь о стенку – не стонет,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Будешь оземь кидать –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Станет кверху взлетать.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ьдщ.jpe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000628" y="3356910"/>
            <a:ext cx="4143371" cy="3501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62961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0"/>
            <a:ext cx="7299958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ennis-big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0"/>
            <a:ext cx="764386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nd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10" y="0"/>
            <a:ext cx="914511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5786478" cy="7143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ГАНДБОЛ </a:t>
            </a:r>
            <a:r>
              <a:rPr lang="ru-RU" sz="3600" b="1" dirty="0" smtClean="0">
                <a:solidFill>
                  <a:srgbClr val="002060"/>
                </a:solidFill>
              </a:rPr>
              <a:t>(РУЧНОЙ МЯЧ)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19-gandb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747322"/>
            <a:ext cx="5641290" cy="61106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00826" y="6334780"/>
            <a:ext cx="12474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Дания.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0"/>
            <a:ext cx="4752528" cy="7200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ВОДНОЕ ПОЛО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://upload.wikimedia.org/wikipedia/commons/thumb/7/7d/RIAN_archive_8772_Hungary_vs_Holland_water_polo_match.jpg/300px-RIAN_archive_8772_Hungary_vs_Holland_water_polo_match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14356"/>
            <a:ext cx="7572396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0"/>
            <a:ext cx="2736304" cy="7143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РЕГБИ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rugby 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642918"/>
            <a:ext cx="5000660" cy="621508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ww.oboi-jpeg.ru_Sport_golf_-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879591"/>
            <a:ext cx="7971212" cy="5978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714744" y="0"/>
            <a:ext cx="1643074" cy="10103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гольф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g.ru/i/gallery/7da02f02/2b649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805524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huket24.net/uploads/posts/2013-09/1378828670_54240.jpg"/>
          <p:cNvPicPr>
            <a:picLocks noChangeAspect="1" noChangeArrowheads="1"/>
          </p:cNvPicPr>
          <p:nvPr/>
        </p:nvPicPr>
        <p:blipFill>
          <a:blip r:embed="rId2"/>
          <a:srcRect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0"/>
            <a:ext cx="3610744" cy="10103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МОТОБОЛ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Современный Мотобо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928670"/>
            <a:ext cx="6929439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        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П</a:t>
            </a:r>
            <a:r>
              <a:rPr lang="ru-RU" sz="4800" b="1" dirty="0" smtClean="0">
                <a:solidFill>
                  <a:srgbClr val="FF0000"/>
                </a:solidFill>
                <a:latin typeface="Bookman Old Style" pitchFamily="18" charset="0"/>
              </a:rPr>
              <a:t>РОФЕССОР  </a:t>
            </a: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М</a:t>
            </a:r>
            <a:r>
              <a:rPr lang="ru-RU" sz="4800" b="1" dirty="0" smtClean="0">
                <a:solidFill>
                  <a:srgbClr val="FF0000"/>
                </a:solidFill>
                <a:latin typeface="Bookman Old Style" pitchFamily="18" charset="0"/>
              </a:rPr>
              <a:t>ЯЧИКОВ</a:t>
            </a:r>
            <a:endParaRPr lang="ru-RU" sz="4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6429420" cy="73946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КОННЫЙ СПОРТ </a:t>
            </a:r>
            <a:r>
              <a:rPr lang="ru-RU" sz="4000" b="1" dirty="0" smtClean="0">
                <a:solidFill>
                  <a:srgbClr val="002060"/>
                </a:solidFill>
              </a:rPr>
              <a:t>(ПУШБОЛ)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конный футбо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14356"/>
            <a:ext cx="8429652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2795362_history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01834"/>
            <a:ext cx="4143371" cy="35844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21144" y="692470"/>
            <a:ext cx="1518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Слэмбол</a:t>
            </a:r>
            <a:endParaRPr lang="ru-RU" sz="2800" dirty="0">
              <a:solidFill>
                <a:srgbClr val="002060"/>
              </a:solidFill>
              <a:cs typeface="Andalus" pitchFamily="18" charset="-78"/>
            </a:endParaRPr>
          </a:p>
        </p:txBody>
      </p:sp>
      <p:pic>
        <p:nvPicPr>
          <p:cNvPr id="5" name="Рисунок 4" descr="bossaball-persf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90122" y="3357562"/>
            <a:ext cx="5053878" cy="350043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929322" y="2357430"/>
            <a:ext cx="1635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  <a:cs typeface="Andalus" pitchFamily="18" charset="-78"/>
              </a:rPr>
              <a:t>Боссабол</a:t>
            </a:r>
            <a:endParaRPr lang="ru-RU" sz="2800" dirty="0">
              <a:solidFill>
                <a:srgbClr val="002060"/>
              </a:solidFill>
              <a:cs typeface="Andalus" pitchFamily="18" charset="-7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0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Самые необычные игры с мячом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095443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40317" cy="3714752"/>
          </a:xfrm>
          <a:prstGeom prst="rect">
            <a:avLst/>
          </a:prstGeom>
        </p:spPr>
      </p:pic>
      <p:pic>
        <p:nvPicPr>
          <p:cNvPr id="2" name="Рисунок 1" descr="J21000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28504" y="3232603"/>
            <a:ext cx="5315496" cy="36253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43636" y="2571744"/>
            <a:ext cx="14783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Велобол</a:t>
            </a:r>
            <a:endParaRPr lang="ru-RU" sz="2800" dirty="0">
              <a:solidFill>
                <a:srgbClr val="002060"/>
              </a:solidFill>
              <a:cs typeface="Andalus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3929066"/>
            <a:ext cx="1537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cs typeface="Andalus" pitchFamily="18" charset="-78"/>
              </a:rPr>
              <a:t>Флорбол</a:t>
            </a:r>
            <a:endParaRPr lang="ru-RU" sz="2800" dirty="0">
              <a:solidFill>
                <a:srgbClr val="002060"/>
              </a:solidFill>
              <a:cs typeface="Andalus" pitchFamily="18" charset="-78"/>
            </a:endParaRPr>
          </a:p>
        </p:txBody>
      </p:sp>
    </p:spTree>
  </p:cSld>
  <p:clrMapOvr>
    <a:masterClrMapping/>
  </p:clrMapOvr>
  <p:transition>
    <p:dissolv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Что развивают </a:t>
            </a:r>
            <a:r>
              <a:rPr lang="ru-RU" sz="5400" dirty="0" smtClean="0">
                <a:solidFill>
                  <a:srgbClr val="C00000"/>
                </a:solidFill>
              </a:rPr>
              <a:t>            у </a:t>
            </a:r>
            <a:r>
              <a:rPr lang="ru-RU" sz="5400" dirty="0" smtClean="0">
                <a:solidFill>
                  <a:srgbClr val="C00000"/>
                </a:solidFill>
              </a:rPr>
              <a:t>человека игры 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и упражнения </a:t>
            </a:r>
            <a:r>
              <a:rPr lang="ru-RU" sz="5400" dirty="0" smtClean="0">
                <a:solidFill>
                  <a:srgbClr val="C00000"/>
                </a:solidFill>
              </a:rPr>
              <a:t>              с </a:t>
            </a:r>
            <a:r>
              <a:rPr lang="ru-RU" sz="5400" dirty="0" smtClean="0">
                <a:solidFill>
                  <a:srgbClr val="C00000"/>
                </a:solidFill>
              </a:rPr>
              <a:t>мячом?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357166"/>
            <a:ext cx="8586790" cy="564360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fontScale="85000" lnSpcReduction="10000"/>
          </a:bodyPr>
          <a:lstStyle/>
          <a:p>
            <a:pPr marL="3886200" marR="0" lvl="8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</a:t>
            </a:r>
            <a:endPara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Много разных игр с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мячом,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 всеми я знаком.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Людям мяч давно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известен,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r>
              <a:rPr kumimoji="0" lang="ru-RU" sz="3200" b="0" i="1" u="none" strike="noStrike" kern="1200" cap="none" spc="0" normalizeH="0" baseline="0" noProof="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азным</a:t>
            </a: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был он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каждом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месте: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травы, из тряпок,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глины,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Д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еревянным</a:t>
            </a: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 бывал.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появлением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резины,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</a:t>
            </a: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прыгучим лёгким стал.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Ах, мячи, мячи, мячи! Вы прыгучи, горячи!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Создаёте настроенье, с вами радостно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общенье!</a:t>
            </a:r>
            <a:endParaRPr kumimoji="0" lang="ru-RU" sz="3200" b="0" i="0" u="none" strike="noStrike" kern="1200" cap="none" spc="0" normalizeH="0" baseline="0" noProof="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Ваши дивные движенья дарят чудные мгновенья!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858280" cy="5384817"/>
          </a:xfrm>
        </p:spPr>
        <p:txBody>
          <a:bodyPr>
            <a:noAutofit/>
          </a:bodyPr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4000" i="1" dirty="0" smtClean="0">
                <a:solidFill>
                  <a:srgbClr val="002060"/>
                </a:solidFill>
              </a:rPr>
              <a:t>  </a:t>
            </a:r>
            <a:r>
              <a:rPr lang="ru-RU" sz="3600" dirty="0" smtClean="0">
                <a:solidFill>
                  <a:srgbClr val="002060"/>
                </a:solidFill>
              </a:rPr>
              <a:t>Бывший </a:t>
            </a:r>
            <a:r>
              <a:rPr lang="ru-RU" sz="3600" dirty="0" smtClean="0">
                <a:solidFill>
                  <a:srgbClr val="002060"/>
                </a:solidFill>
              </a:rPr>
              <a:t>футболист из Чехословакии Ян </a:t>
            </a:r>
            <a:r>
              <a:rPr lang="ru-RU" sz="3600" dirty="0" err="1" smtClean="0">
                <a:solidFill>
                  <a:srgbClr val="002060"/>
                </a:solidFill>
              </a:rPr>
              <a:t>Мелишко</a:t>
            </a:r>
            <a:r>
              <a:rPr lang="ru-RU" sz="3600" dirty="0" smtClean="0">
                <a:solidFill>
                  <a:srgbClr val="002060"/>
                </a:solidFill>
              </a:rPr>
              <a:t> стал футбольным жонглёром. Его рекорд – 17 тысяч ударов головой по мячу без перерыва! Жонглируя мячом, он может петь, вести мотоцикл, бегать по лестнице, танцевать </a:t>
            </a:r>
            <a:r>
              <a:rPr lang="ru-RU" sz="3600" dirty="0" smtClean="0">
                <a:solidFill>
                  <a:srgbClr val="002060"/>
                </a:solidFill>
              </a:rPr>
              <a:t>вальс… А </a:t>
            </a:r>
            <a:r>
              <a:rPr lang="ru-RU" sz="3600" dirty="0" smtClean="0">
                <a:solidFill>
                  <a:srgbClr val="002060"/>
                </a:solidFill>
              </a:rPr>
              <a:t>однажды, подкидывая мяч головой, он прошёл 14 километров. </a:t>
            </a:r>
            <a:r>
              <a:rPr lang="ru-RU" sz="4000" dirty="0" smtClean="0">
                <a:solidFill>
                  <a:srgbClr val="002060"/>
                </a:solidFill>
              </a:rPr>
              <a:t>               </a:t>
            </a:r>
            <a:r>
              <a:rPr lang="ru-RU" sz="4000" dirty="0" smtClean="0"/>
              <a:t>                                                                   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643174" y="142852"/>
            <a:ext cx="4143404" cy="73946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Это интересно: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 smtClean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800" b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</a:t>
            </a:r>
            <a:r>
              <a:rPr lang="ru-RU" sz="6000" b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Удачной игры!</a:t>
            </a:r>
          </a:p>
          <a:p>
            <a:pPr>
              <a:buNone/>
            </a:pP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214554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Из истории возникновения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и  развития мяча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640x4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142984"/>
            <a:ext cx="5500726" cy="5317529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357422" y="0"/>
            <a:ext cx="4140968" cy="98072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МЯЧ ИЗ КАМНЯ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rgbClr val="00206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4499992" y="4786322"/>
            <a:ext cx="4644008" cy="76470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Первые мячи на Руси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http://eosof.ru/early/egypt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4000496" cy="445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trozo.ru/wp-content/uploads/2010/02/1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0"/>
            <a:ext cx="5000628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259632" y="458112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28794" y="0"/>
            <a:ext cx="6072230" cy="1071546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МЯЧ ИЗ  ТРОСТНИКА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300px-Sepak_Takraw.jpg"/>
          <p:cNvPicPr>
            <a:picLocks noChangeAspect="1"/>
          </p:cNvPicPr>
          <p:nvPr/>
        </p:nvPicPr>
        <p:blipFill>
          <a:blip r:embed="rId2" cstate="print"/>
          <a:srcRect r="19897"/>
          <a:stretch>
            <a:fillRect/>
          </a:stretch>
        </p:blipFill>
        <p:spPr>
          <a:xfrm>
            <a:off x="1785918" y="1142984"/>
            <a:ext cx="5671000" cy="554574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karapuziki.kz/razvivauschie_igry_s_myachom/igry_s_myachom_0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567780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14348" y="4725144"/>
            <a:ext cx="7715304" cy="21328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МЯЧ ИЗ ДЕРЕВА, КОЖИ И ПАПИРУСА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43380"/>
            <a:ext cx="9144000" cy="271462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МЯЧ ИЗ КОЖИ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НАБИТЫЙ СОЛОМОЙ, ТРАВОЙ,   СЕМЯНАМИ РАСТЕНИЙ или мхом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http://www.karapuziki.kz/razvivauschie_igry_s_myachom/igry_s_myachom_0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6180006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526</TotalTime>
  <Words>361</Words>
  <Application>Microsoft Office PowerPoint</Application>
  <PresentationFormat>Экран (4:3)</PresentationFormat>
  <Paragraphs>52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Трек</vt:lpstr>
      <vt:lpstr>Кто придумал мяч?</vt:lpstr>
      <vt:lpstr>Слайд 2</vt:lpstr>
      <vt:lpstr>Слайд 3</vt:lpstr>
      <vt:lpstr>Слайд 4</vt:lpstr>
      <vt:lpstr>Слайд 5</vt:lpstr>
      <vt:lpstr>Слайд 6</vt:lpstr>
      <vt:lpstr>Слайд 7</vt:lpstr>
      <vt:lpstr>МЯЧ ИЗ ДЕРЕВА, КОЖИ И ПАПИРУСА </vt:lpstr>
      <vt:lpstr>МЯЧ ИЗ КОЖИ НАБИТЫЙ СОЛОМОЙ, ТРАВОЙ,   СЕМЯНАМИ РАСТЕНИЙ или мхом</vt:lpstr>
      <vt:lpstr>Слайд 10</vt:lpstr>
      <vt:lpstr>МЯЧ ИЗ БЫЧЬЕГО  ПУЗЫРЯ,  ОБШИТЫЙ  КОЖЕЙ,  НАПОЛНЕННЫЙ  ВОЗДУХОМ.</vt:lpstr>
      <vt:lpstr>Слайд 12</vt:lpstr>
      <vt:lpstr>МЯЧ ИЗ КАУЧУКА</vt:lpstr>
      <vt:lpstr>МЯЧИ,  СДЕЛАННЫЕ ИЗ ДЕРЕВА  И ОБШИТЫЕ НИТЬЮ</vt:lpstr>
      <vt:lpstr>РАЗНООБРАЗИЕ МЯЧЕЙ                           В СОВРЕМЕННОМ МИРЕ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   ГАНДБОЛ (РУЧНОЙ МЯЧ)</vt:lpstr>
      <vt:lpstr>ВОДНОЕ ПОЛО</vt:lpstr>
      <vt:lpstr>РЕГБИ</vt:lpstr>
      <vt:lpstr>гольф</vt:lpstr>
      <vt:lpstr>Слайд 27</vt:lpstr>
      <vt:lpstr>Слайд 28</vt:lpstr>
      <vt:lpstr>МОТОБОЛ</vt:lpstr>
      <vt:lpstr>КОННЫЙ СПОРТ (ПУШБОЛ)</vt:lpstr>
      <vt:lpstr>Слайд 31</vt:lpstr>
      <vt:lpstr>Слайд 32</vt:lpstr>
      <vt:lpstr>Что развивают             у человека игры  и упражнения               с мячом?</vt:lpstr>
      <vt:lpstr>Слайд 34</vt:lpstr>
      <vt:lpstr>Это интересно: 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69</cp:revision>
  <dcterms:modified xsi:type="dcterms:W3CDTF">2020-04-08T17:51:41Z</dcterms:modified>
</cp:coreProperties>
</file>