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56838-CAB8-4646-8ECA-D4984FAB2C3B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E84-79E0-40C4-9002-D9881FD03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56838-CAB8-4646-8ECA-D4984FAB2C3B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E84-79E0-40C4-9002-D9881FD03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56838-CAB8-4646-8ECA-D4984FAB2C3B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E84-79E0-40C4-9002-D9881FD03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56838-CAB8-4646-8ECA-D4984FAB2C3B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E84-79E0-40C4-9002-D9881FD03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56838-CAB8-4646-8ECA-D4984FAB2C3B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E84-79E0-40C4-9002-D9881FD03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56838-CAB8-4646-8ECA-D4984FAB2C3B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E84-79E0-40C4-9002-D9881FD03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56838-CAB8-4646-8ECA-D4984FAB2C3B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E84-79E0-40C4-9002-D9881FD03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56838-CAB8-4646-8ECA-D4984FAB2C3B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E84-79E0-40C4-9002-D9881FD03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56838-CAB8-4646-8ECA-D4984FAB2C3B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E84-79E0-40C4-9002-D9881FD03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56838-CAB8-4646-8ECA-D4984FAB2C3B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E84-79E0-40C4-9002-D9881FD03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56838-CAB8-4646-8ECA-D4984FAB2C3B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8093E84-79E0-40C4-9002-D9881FD037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A56838-CAB8-4646-8ECA-D4984FAB2C3B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093E84-79E0-40C4-9002-D9881FD0377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РАЗВИТИЕ МУЗЫКАЛЬНЫХ СПОСОБНОСТЕЙ У ДЕТЕЙ ДОШКОЛЬНОГО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4293096"/>
            <a:ext cx="4953000" cy="1752600"/>
          </a:xfrm>
        </p:spPr>
        <p:txBody>
          <a:bodyPr>
            <a:normAutofit fontScale="92500" lnSpcReduction="10000"/>
          </a:bodyPr>
          <a:lstStyle/>
          <a:p>
            <a:pPr algn="r">
              <a:lnSpc>
                <a:spcPct val="110000"/>
              </a:lnSpc>
            </a:pPr>
            <a:r>
              <a:rPr lang="ru-RU" dirty="0" smtClean="0"/>
              <a:t>Презентацию приготовила музыкальный руководитель МБДОУ №322 «МОРОЗКО» </a:t>
            </a:r>
            <a:endParaRPr lang="ru-RU" dirty="0" smtClean="0"/>
          </a:p>
          <a:p>
            <a:pPr algn="r">
              <a:lnSpc>
                <a:spcPct val="110000"/>
              </a:lnSpc>
            </a:pPr>
            <a:r>
              <a:rPr lang="ru-RU" dirty="0" smtClean="0"/>
              <a:t>г</a:t>
            </a:r>
            <a:r>
              <a:rPr lang="ru-RU" dirty="0" smtClean="0"/>
              <a:t>. </a:t>
            </a:r>
            <a:r>
              <a:rPr lang="ru-RU" dirty="0" smtClean="0"/>
              <a:t>Красноярска Белова С.Ф.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Стимулировать творческие проявления в музыкальной деятельности (инсценировки песен, импровизации несложных </a:t>
            </a:r>
            <a:r>
              <a:rPr lang="ru-RU" dirty="0" err="1" smtClean="0"/>
              <a:t>попевок</a:t>
            </a:r>
            <a:r>
              <a:rPr lang="ru-RU" dirty="0" smtClean="0"/>
              <a:t>, движений, комбинирование элементов танцев).</a:t>
            </a:r>
          </a:p>
          <a:p>
            <a:pPr algn="just"/>
            <a:r>
              <a:rPr lang="ru-RU" dirty="0" smtClean="0"/>
              <a:t>Познакомить с музыкальными инструментами и приемами игры на них.</a:t>
            </a:r>
          </a:p>
          <a:p>
            <a:pPr algn="just"/>
            <a:r>
              <a:rPr lang="ru-RU" dirty="0" smtClean="0"/>
              <a:t>Исполнять небольшие </a:t>
            </a:r>
            <a:r>
              <a:rPr lang="ru-RU" dirty="0" err="1" smtClean="0"/>
              <a:t>песенки-распевки</a:t>
            </a:r>
            <a:r>
              <a:rPr lang="ru-RU" dirty="0" smtClean="0"/>
              <a:t> с постепенным мелодическим движением.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Рекомендации воспитателям и родителям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Побуждать активный интерес к музыке, развивать правильное ее восприятие, формировать чувства и представления детей, стимулировать их нравственно - эстетические переживания, способность к эмоциональной отзывчивости.</a:t>
            </a:r>
          </a:p>
          <a:p>
            <a:pPr algn="just"/>
            <a:r>
              <a:rPr lang="ru-RU" dirty="0" smtClean="0"/>
              <a:t>Побуждать к самостоятельным действиям: высказывать свои впечатления о музыке, исполнять (без помощи взрослых) знакомые песни, применять их в самостоятельной деятельности.</a:t>
            </a:r>
          </a:p>
          <a:p>
            <a:pPr algn="just"/>
            <a:r>
              <a:rPr lang="ru-RU" dirty="0" smtClean="0"/>
              <a:t>Воспитывать музыкальный вкус детей, оценочное отношение к прослушанным произведениям, к собственному исполнению песен, танцев, хороводов и т.д.</a:t>
            </a:r>
          </a:p>
          <a:p>
            <a:pPr algn="just"/>
            <a:r>
              <a:rPr lang="ru-RU" dirty="0" smtClean="0"/>
              <a:t>Развивать у детей чувство уверенности в себе.</a:t>
            </a:r>
          </a:p>
          <a:p>
            <a:pPr algn="just"/>
            <a:r>
              <a:rPr lang="ru-RU" dirty="0" smtClean="0"/>
              <a:t>Развивать коммуникативные функции речи у детей.</a:t>
            </a:r>
          </a:p>
          <a:p>
            <a:pPr algn="just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-6009338"/>
            <a:ext cx="4572000" cy="481670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dirty="0" smtClean="0"/>
              <a:t>Рекомендации </a:t>
            </a:r>
            <a:r>
              <a:rPr lang="ru-RU" dirty="0"/>
              <a:t>к педагогу:</a:t>
            </a:r>
          </a:p>
          <a:p>
            <a:r>
              <a:rPr lang="ru-RU" sz="1100" dirty="0"/>
              <a:t>1.Побуждать активный интерес к музыке, развивать правильное ее восприятие, формировать чувства и представления детей, стимулировать их нравственно - эстетические переживания, способность к эмоциональной отзывчивости.</a:t>
            </a:r>
          </a:p>
          <a:p>
            <a:r>
              <a:rPr lang="ru-RU" sz="1100" dirty="0"/>
              <a:t>2.Побуждать к самостоятельным действиям: высказывать свои впечатления о музыке, исполнять (без помощи взрослых) знакомые песни, применять их в самостоятельной деятельности.</a:t>
            </a:r>
          </a:p>
          <a:p>
            <a:r>
              <a:rPr lang="ru-RU" sz="1100" dirty="0"/>
              <a:t>3.Воспитывать музыкальный вкус детей, оценочное отношение к прослушанным произведениям, к собственному исполнению песен, танцев, хороводов и т.д.</a:t>
            </a:r>
          </a:p>
          <a:p>
            <a:r>
              <a:rPr lang="ru-RU" sz="1100" dirty="0"/>
              <a:t>4.Развивать у детей чувство уверенности в себе.</a:t>
            </a:r>
          </a:p>
          <a:p>
            <a:r>
              <a:rPr lang="ru-RU" sz="1100" dirty="0"/>
              <a:t>5.Развивать коммуникативные функции речи у детей.</a:t>
            </a:r>
          </a:p>
          <a:p>
            <a:r>
              <a:rPr lang="ru-RU" sz="1100" dirty="0"/>
              <a:t>6.Формировать у детей чувство коллективизма и ответственности.</a:t>
            </a:r>
          </a:p>
          <a:p>
            <a:r>
              <a:rPr lang="ru-RU" sz="1100" dirty="0"/>
              <a:t>Рекомендации для родителей:</a:t>
            </a:r>
          </a:p>
          <a:p>
            <a:r>
              <a:rPr lang="ru-RU" sz="1100" dirty="0"/>
              <a:t>1.Приобщать детей к музыкальной деятельности.</a:t>
            </a:r>
          </a:p>
          <a:p>
            <a:r>
              <a:rPr lang="ru-RU" sz="1100" dirty="0"/>
              <a:t>2.Поощрять творческие способности детей.</a:t>
            </a:r>
          </a:p>
          <a:p>
            <a:r>
              <a:rPr lang="ru-RU" sz="1100" dirty="0"/>
              <a:t>3.Развивать у детей эстетическое отношение к музыке.</a:t>
            </a:r>
          </a:p>
          <a:p>
            <a:r>
              <a:rPr lang="ru-RU" sz="1100" dirty="0"/>
              <a:t>4.Привлекать внимание детей к богатому и разнообразному миру звуков.</a:t>
            </a:r>
          </a:p>
          <a:p>
            <a:r>
              <a:rPr lang="ru-RU" sz="1100" dirty="0"/>
              <a:t>Итак, музыкальные способности у всех детей выявляются по-разному. У кого-то все три основные способности проявляются достаточно ярко, развиваются быстро и легко. Это свидетельствует о музыкальности детей. У других способности обнаруживаются позже, развиваются труд</a:t>
            </a:r>
            <a:r>
              <a:rPr lang="ru-RU" dirty="0"/>
              <a:t>нее.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Три вида музыкальных способностей: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1)</a:t>
            </a:r>
            <a:r>
              <a:rPr lang="ru-RU" b="1" dirty="0" smtClean="0"/>
              <a:t> </a:t>
            </a:r>
            <a:r>
              <a:rPr lang="ru-RU" dirty="0" smtClean="0">
                <a:solidFill>
                  <a:srgbClr val="FF0000"/>
                </a:solidFill>
              </a:rPr>
              <a:t>ладовое чувство</a:t>
            </a:r>
            <a:r>
              <a:rPr lang="ru-RU" i="1" dirty="0" smtClean="0"/>
              <a:t>  </a:t>
            </a:r>
            <a:r>
              <a:rPr lang="ru-RU" dirty="0" smtClean="0"/>
              <a:t>проявляется при восприятии музыки, как эмоциональное переживание, прочувствованное восприятие;</a:t>
            </a:r>
          </a:p>
          <a:p>
            <a:pPr algn="just"/>
            <a:r>
              <a:rPr lang="ru-RU" dirty="0" smtClean="0"/>
              <a:t>2) </a:t>
            </a:r>
            <a:r>
              <a:rPr lang="ru-RU" dirty="0" smtClean="0">
                <a:solidFill>
                  <a:srgbClr val="FF0000"/>
                </a:solidFill>
              </a:rPr>
              <a:t>музыкально-слуховое представление</a:t>
            </a:r>
            <a:r>
              <a:rPr lang="ru-RU" dirty="0" smtClean="0"/>
              <a:t> включает в себя память и воображение, способность, проявляющая в воспроизведении по слуху мелодии;</a:t>
            </a:r>
          </a:p>
          <a:p>
            <a:pPr algn="just"/>
            <a:r>
              <a:rPr lang="ru-RU" dirty="0" smtClean="0"/>
              <a:t>3</a:t>
            </a:r>
            <a:r>
              <a:rPr lang="ru-RU" i="1" dirty="0" smtClean="0"/>
              <a:t>) </a:t>
            </a:r>
            <a:r>
              <a:rPr lang="ru-RU" dirty="0" smtClean="0">
                <a:solidFill>
                  <a:srgbClr val="FF0000"/>
                </a:solidFill>
              </a:rPr>
              <a:t>чувство ритма</a:t>
            </a:r>
            <a:r>
              <a:rPr lang="ru-RU" i="1" dirty="0" smtClean="0"/>
              <a:t> </a:t>
            </a:r>
            <a:r>
              <a:rPr lang="ru-RU" dirty="0" smtClean="0"/>
              <a:t>- это восприятие и воспроизведение временных отношений в музыке, это способность активно переживать музыку, чувствовать эмоциональную выразительность музыкального ритма и точно воспроизводить его.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В каких же видах деятельности развиваются музыкально-сенсорные способности?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 algn="just"/>
            <a:r>
              <a:rPr lang="ru-RU" dirty="0" smtClean="0"/>
              <a:t>Эмоциональная отзывчивость на музыку может быть развита во всех видах музыкальной деятельности: восприятии, исполнительстве, творчестве, так как она необходима для </a:t>
            </a:r>
            <a:r>
              <a:rPr lang="ru-RU" dirty="0" err="1" smtClean="0"/>
              <a:t>прочувствования</a:t>
            </a:r>
            <a:r>
              <a:rPr lang="ru-RU" dirty="0" smtClean="0"/>
              <a:t> и осмысления музыкального содержания, а, следовательно, и его выражения.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Ладовое чувство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 </a:t>
            </a:r>
            <a:endParaRPr lang="ru-RU" sz="1800" dirty="0" smtClean="0"/>
          </a:p>
          <a:p>
            <a:pPr algn="just">
              <a:lnSpc>
                <a:spcPct val="120000"/>
              </a:lnSpc>
            </a:pPr>
            <a:r>
              <a:rPr lang="ru-RU" sz="1900" b="1" dirty="0" smtClean="0">
                <a:solidFill>
                  <a:srgbClr val="FF0000"/>
                </a:solidFill>
              </a:rPr>
              <a:t>Ладовое чувство</a:t>
            </a:r>
            <a:r>
              <a:rPr lang="ru-RU" sz="1900" dirty="0" smtClean="0"/>
              <a:t> — это эмоциональное переживание, эмоциональная способность. </a:t>
            </a:r>
          </a:p>
          <a:p>
            <a:pPr algn="just">
              <a:lnSpc>
                <a:spcPct val="120000"/>
              </a:lnSpc>
            </a:pPr>
            <a:r>
              <a:rPr lang="ru-RU" sz="1900" dirty="0" smtClean="0"/>
              <a:t>В </a:t>
            </a:r>
            <a:r>
              <a:rPr lang="ru-RU" sz="1900" b="1" dirty="0" smtClean="0">
                <a:solidFill>
                  <a:srgbClr val="FF0000"/>
                </a:solidFill>
              </a:rPr>
              <a:t>ладовом чувстве</a:t>
            </a:r>
            <a:r>
              <a:rPr lang="ru-RU" sz="1900" dirty="0" smtClean="0"/>
              <a:t> обнаруживается единство эмоциональной и слуховой сторон </a:t>
            </a:r>
            <a:r>
              <a:rPr lang="ru-RU" sz="1900" b="1" dirty="0" smtClean="0"/>
              <a:t>музыкальности.</a:t>
            </a:r>
          </a:p>
          <a:p>
            <a:pPr algn="just">
              <a:lnSpc>
                <a:spcPct val="120000"/>
              </a:lnSpc>
            </a:pPr>
            <a:r>
              <a:rPr lang="ru-RU" sz="1900" b="1" dirty="0" smtClean="0">
                <a:solidFill>
                  <a:srgbClr val="FF0000"/>
                </a:solidFill>
              </a:rPr>
              <a:t>Ладовое чувство</a:t>
            </a:r>
            <a:r>
              <a:rPr lang="ru-RU" sz="1900" dirty="0" smtClean="0"/>
              <a:t> — это различение не только общего характера </a:t>
            </a:r>
            <a:r>
              <a:rPr lang="ru-RU" sz="1900" b="1" dirty="0" smtClean="0"/>
              <a:t>музыки</a:t>
            </a:r>
            <a:r>
              <a:rPr lang="ru-RU" sz="1900" dirty="0" smtClean="0"/>
              <a:t>, настроений, выраженных в ней, но и определенных отношений между звуками — устойчивыми, завершенными </a:t>
            </a:r>
            <a:r>
              <a:rPr lang="ru-RU" sz="1900" i="1" dirty="0" smtClean="0"/>
              <a:t>(при окончании на них мелодии)</a:t>
            </a:r>
            <a:r>
              <a:rPr lang="ru-RU" sz="1900" dirty="0" smtClean="0"/>
              <a:t> и требующими завершения. </a:t>
            </a:r>
            <a:r>
              <a:rPr lang="ru-RU" sz="1900" b="1" dirty="0" smtClean="0"/>
              <a:t> </a:t>
            </a:r>
          </a:p>
          <a:p>
            <a:pPr algn="just">
              <a:lnSpc>
                <a:spcPct val="120000"/>
              </a:lnSpc>
            </a:pPr>
            <a:r>
              <a:rPr lang="ru-RU" sz="1900" b="1" dirty="0" smtClean="0">
                <a:solidFill>
                  <a:srgbClr val="FF0000"/>
                </a:solidFill>
              </a:rPr>
              <a:t>Ладовое чувство </a:t>
            </a:r>
            <a:r>
              <a:rPr lang="ru-RU" sz="1900" dirty="0" smtClean="0"/>
              <a:t>проявляется</a:t>
            </a:r>
            <a:r>
              <a:rPr lang="ru-RU" sz="1900" b="1" dirty="0" smtClean="0"/>
              <a:t> </a:t>
            </a:r>
            <a:r>
              <a:rPr lang="ru-RU" sz="1900" dirty="0" smtClean="0"/>
              <a:t>при восприятии музыки как эмоциональное переживание. Оно может обнаруживаться при узнавании мелодии, определении, закончилась или не закончилась мелодия, в чувствительности к точности интонации, ладовой окраске звуков. </a:t>
            </a:r>
            <a:r>
              <a:rPr lang="ru-RU" sz="1900" b="1" dirty="0" smtClean="0">
                <a:solidFill>
                  <a:srgbClr val="FF0000"/>
                </a:solidFill>
              </a:rPr>
              <a:t>Ладовое чувство</a:t>
            </a:r>
            <a:r>
              <a:rPr lang="ru-RU" sz="1900" dirty="0" smtClean="0"/>
              <a:t> — одна из основ эмоциональной отзывчивости на  может развиваться во время пения, когда дети прислушиваются и к себе, и друг к другу, контролируют слухом правильность интонации.</a:t>
            </a:r>
            <a:endParaRPr lang="ru-RU" sz="1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Музыкально-слуховые представления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Развиваются в видах деятельности, которые требуют различения и воспроизведения мелодии по слуху. Эта способность развивается, прежде всего, в пении, и в игре на </a:t>
            </a:r>
            <a:r>
              <a:rPr lang="ru-RU" dirty="0" err="1" smtClean="0"/>
              <a:t>звуко-высотных</a:t>
            </a:r>
            <a:r>
              <a:rPr lang="ru-RU" dirty="0" smtClean="0"/>
              <a:t> музыкальных инструментах.</a:t>
            </a:r>
          </a:p>
          <a:p>
            <a:pPr algn="just"/>
            <a:r>
              <a:rPr lang="ru-RU" dirty="0" smtClean="0"/>
              <a:t>Чтобы воспроизвести мелодию голосом или на музыкальном инструменте, необходимо иметь слуховые представления того, как движутся звуки мелодии – вверх, вниз, плавно, скачками, то есть иметь музыкально-слуховые представления </a:t>
            </a:r>
            <a:r>
              <a:rPr lang="ru-RU" dirty="0" err="1" smtClean="0"/>
              <a:t>звуко-высотного</a:t>
            </a:r>
            <a:r>
              <a:rPr lang="ru-RU" dirty="0" smtClean="0"/>
              <a:t> движения. Эти музыкально-слуховые представления включают в себя память и воображение.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Музыкально-слуховые представления различаются по степени их произвольности. Произвольные музыкально-слуховые представления связаны с развитием внутреннего слуха. Внутренний слух – это не просто способность мысленно представлять себе музыкальные звуки, а произвольно оперировать музыкальными слуховыми представлениями. Экспериментальные наблюдения доказывают, что для произвольного представления мелодии многие люди прибегают к внутреннему пению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Чувство ритма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/>
          <a:lstStyle/>
          <a:p>
            <a:pPr algn="just"/>
            <a:r>
              <a:rPr lang="ru-RU" dirty="0" smtClean="0"/>
              <a:t>это способность активно переживать музыку, чувствовать эмоциональную выразительность музыкального ритма и точно воспроизводить его. Развивается, прежде всего, в музыкально-ритмических движениях, соответствующих по характеру эмоциональной окраске музыки.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b="1" dirty="0" smtClean="0"/>
              <a:t>Методические рекомендации по развитию музыкальных способностей дошкольников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just"/>
            <a:r>
              <a:rPr lang="ru-RU" dirty="0" smtClean="0"/>
              <a:t>Работу по развитию музыкальных способностей дошкольников следует проводить </a:t>
            </a:r>
            <a:r>
              <a:rPr lang="ru-RU" b="1" dirty="0" smtClean="0"/>
              <a:t>систематически </a:t>
            </a:r>
            <a:r>
              <a:rPr lang="ru-RU" dirty="0" smtClean="0"/>
              <a:t>и </a:t>
            </a:r>
            <a:r>
              <a:rPr lang="ru-RU" b="1" dirty="0" smtClean="0"/>
              <a:t>последовательно</a:t>
            </a:r>
            <a:r>
              <a:rPr lang="ru-RU" dirty="0" smtClean="0"/>
              <a:t>, использовать все виды музыкальной деятельности, применять разнообразные методы и приемы.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Обогащать музыкальные впечатления детей, знакомя их с разнообразными произведениями и сведениями о них.</a:t>
            </a:r>
          </a:p>
          <a:p>
            <a:pPr algn="just"/>
            <a:r>
              <a:rPr lang="ru-RU" dirty="0" smtClean="0"/>
              <a:t>Приобщать к различным видам музыкальной деятельности, обучать способам и навыкам пения и музыкально-ритмических движений, игре на детских музыкальных инструментах.</a:t>
            </a:r>
          </a:p>
          <a:p>
            <a:pPr algn="just"/>
            <a:r>
              <a:rPr lang="ru-RU" dirty="0" smtClean="0"/>
              <a:t>Формировать певческие голоса детей, добиваться выразительного пения, образности и ритмичности движений, и координации, точности игры на музыкальных инструментах, развивать музыкальные способности.</a:t>
            </a:r>
          </a:p>
          <a:p>
            <a:pPr algn="just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</TotalTime>
  <Words>598</Words>
  <Application>Microsoft Office PowerPoint</Application>
  <PresentationFormat>Экран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РАЗВИТИЕ МУЗЫКАЛЬНЫХ СПОСОБНОСТЕЙ У ДЕТЕЙ ДОШКОЛЬНОГО ВОЗРАСТА</vt:lpstr>
      <vt:lpstr>  Три вида музыкальных способностей:</vt:lpstr>
      <vt:lpstr>В каких же видах деятельности развиваются музыкально-сенсорные способности?</vt:lpstr>
      <vt:lpstr>Ладовое чувство</vt:lpstr>
      <vt:lpstr>Музыкально-слуховые представления</vt:lpstr>
      <vt:lpstr>Слайд 6</vt:lpstr>
      <vt:lpstr>Чувство ритма</vt:lpstr>
      <vt:lpstr>Методические рекомендации по развитию музыкальных способностей дошкольников</vt:lpstr>
      <vt:lpstr>Слайд 9</vt:lpstr>
      <vt:lpstr>Слайд 10</vt:lpstr>
      <vt:lpstr>Рекомендации воспитателям и родителям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МУЗЫКАЛЬНЫХ СПОСОБНОСТЕЙ У ДЕТЕЙ ДОШКОЛЬНОГО ВОЗРАСТА</dc:title>
  <dc:creator>Софья Белова</dc:creator>
  <cp:lastModifiedBy>Софья Белова</cp:lastModifiedBy>
  <cp:revision>3</cp:revision>
  <dcterms:created xsi:type="dcterms:W3CDTF">2020-03-24T05:56:45Z</dcterms:created>
  <dcterms:modified xsi:type="dcterms:W3CDTF">2020-03-24T06:56:40Z</dcterms:modified>
</cp:coreProperties>
</file>