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2800" y="685800"/>
            <a:ext cx="5334000" cy="5440363"/>
          </a:xfrm>
        </p:spPr>
        <p:txBody>
          <a:bodyPr>
            <a:normAutofit/>
          </a:bodyPr>
          <a:lstStyle/>
          <a:p>
            <a:r>
              <a:rPr lang="ru-RU" b="1" dirty="0" smtClean="0"/>
              <a:t>Самообразование</a:t>
            </a:r>
            <a:r>
              <a:rPr lang="ru-RU" dirty="0" smtClean="0"/>
              <a:t> – это высшая форма самовыражения личности, в которой адекватно участвуют все физические и духовные силы человека; это вид творческой деятельности, в процессе которой человек,  </a:t>
            </a:r>
            <a:r>
              <a:rPr lang="ru-RU" dirty="0" err="1" smtClean="0"/>
              <a:t>саморазвиваясь</a:t>
            </a:r>
            <a:r>
              <a:rPr lang="ru-RU" dirty="0" smtClean="0"/>
              <a:t> и </a:t>
            </a:r>
            <a:r>
              <a:rPr lang="ru-RU" dirty="0" err="1" smtClean="0"/>
              <a:t>самоизменяясь</a:t>
            </a:r>
            <a:r>
              <a:rPr lang="ru-RU" dirty="0" smtClean="0"/>
              <a:t>, создает не только духовные, но и материальные ценности ,обладающие как объективной общественной, так и субъективной значимостью.</a:t>
            </a:r>
            <a:endParaRPr lang="ru-RU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33528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Педагогическая практика предоставляет возможность начинающему педагогу увидеть свои проблемы. Именно в этот период и возникает желание стать идеальным учителем, что влечет к осознанной работе по самообразованию.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b="1" dirty="0" smtClean="0"/>
              <a:t> развитие </a:t>
            </a:r>
            <a:r>
              <a:rPr lang="ru-RU" dirty="0" smtClean="0"/>
              <a:t>– являющийся в идеале бесконечным, можно разделить на 2 уровня: установочн6ый (3-хлетняя практика под руководством наставника) и продуктивный (самостоятельная трудовая деятельность).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7467600" cy="5437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1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71500"/>
            <a:ext cx="7696200" cy="598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3200" dirty="0" smtClean="0"/>
              <a:t>1.</a:t>
            </a:r>
            <a:r>
              <a:rPr lang="ru-RU" sz="3200" b="1" dirty="0" smtClean="0"/>
              <a:t>Самоцельное самообразование</a:t>
            </a:r>
            <a:r>
              <a:rPr lang="ru-RU" sz="3200" dirty="0" smtClean="0"/>
              <a:t> – это определенный вид деятельности, который провоцирует и создает мотивы у человека для устойчивого интереса и освоения знаний: ПК, астрономии, психологии и др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2.</a:t>
            </a:r>
            <a:r>
              <a:rPr lang="ru-RU" sz="2800" b="1" dirty="0" smtClean="0"/>
              <a:t>Попутное самообразование. </a:t>
            </a:r>
            <a:r>
              <a:rPr lang="ru-RU" sz="2800" dirty="0" smtClean="0"/>
              <a:t>Занимаясь целенаправленной деятельностью, человек узнает что-то новое, позволяющее ему использовать эти знания умения дальше.</a:t>
            </a:r>
          </a:p>
          <a:p>
            <a:r>
              <a:rPr lang="ru-RU" sz="2800" dirty="0" smtClean="0"/>
              <a:t>3.</a:t>
            </a:r>
            <a:r>
              <a:rPr lang="ru-RU" sz="2800" b="1" dirty="0" smtClean="0"/>
              <a:t>Целенаправленное самообразование – </a:t>
            </a:r>
            <a:r>
              <a:rPr lang="ru-RU" sz="2800" dirty="0" smtClean="0"/>
              <a:t>связано с тем, что человек сам ставит себе цель в определенной области. Эта цель определяет дальнейшие шаги, поиск средств для реализации цели, самостоятельность в постановке задач, в их решении и в анализе результатов.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/>
              <a:t>Этапы</a:t>
            </a:r>
          </a:p>
          <a:p>
            <a:r>
              <a:rPr lang="ru-RU" sz="3600" b="1" dirty="0" smtClean="0"/>
              <a:t>1-ый этап – установочный.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Этап предусматривает создание определенного настроя на самостоятельную работу; выбор цели работы исходя из научно-методической темы(проблемы) школы; формулирование личной индивидуальной темы; осмысление последовательности своих действий.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2-ой этап – обучающий. </a:t>
            </a:r>
            <a:r>
              <a:rPr lang="ru-RU" sz="2800" dirty="0" smtClean="0"/>
              <a:t>Этап, на котором педагог знакомится с психолого-педагогической и методической литературой по выбранной проблеме.</a:t>
            </a:r>
          </a:p>
          <a:p>
            <a:r>
              <a:rPr lang="ru-RU" sz="2800" b="1" dirty="0" smtClean="0"/>
              <a:t>3-ий этап – практический. </a:t>
            </a:r>
            <a:r>
              <a:rPr lang="ru-RU" sz="2800" dirty="0" smtClean="0"/>
              <a:t>Этап, во время которого происходит накопление педагогических фактов, их отбор и анализ, проверка новых методов работы, постановка экспериментов. Практическая работа продолжает сопровождаться изучением литературы.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4-ый этап – теоретическое осмысление, анализ и обобщение накопленных педагогических фактов. </a:t>
            </a:r>
            <a:r>
              <a:rPr lang="ru-RU" sz="2800" dirty="0" smtClean="0"/>
              <a:t>На данном этапе целесообразно организовать коллективное обсуждение прочитанной педагогической литературы; творческие отчеты о ходе самообразования на заседаниях М/О или кафедры, на городских М/О; посещение с обсуждением открытых уроков и другие коллективные формы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5-ый этап – </a:t>
            </a:r>
            <a:r>
              <a:rPr lang="ru-RU" sz="2800" b="1" dirty="0" err="1" smtClean="0"/>
              <a:t>итогово-контрольный</a:t>
            </a:r>
            <a:r>
              <a:rPr lang="ru-RU" sz="2800" b="1" dirty="0" smtClean="0"/>
              <a:t>.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Этап, на котором педагог должен подвести итоги своей самостоятельной  работы, обобщить наблюдения, оформить результаты. При этом главным является описание проведенной работы, установленных фактов, их анализ, теоретическое обоснование результатов, формулирование общих выводов и определение перспектив в работе.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r>
              <a:rPr lang="ru-RU" dirty="0" smtClean="0"/>
              <a:t>Преподаватель новой 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76600" y="1447800"/>
            <a:ext cx="5410200" cy="51054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Этапы: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формирование</a:t>
            </a:r>
            <a:r>
              <a:rPr lang="ru-RU" dirty="0" smtClean="0"/>
              <a:t> – имеет 3 уровня: начальный (школьный), средний (обучение в педагогическое училище) и высший (педагогические институты и университеты).На этапе формирования, когда будущий учитель сам является обучающимся, важным является не только успешное освоение общих образовательных дисциплин, но и его умение работать самостоятельно.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 descr="aLqDcMy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28800"/>
            <a:ext cx="3429000" cy="4419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454</Words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Цели самообразования</vt:lpstr>
      <vt:lpstr>Слайд 4</vt:lpstr>
      <vt:lpstr>Слайд 5</vt:lpstr>
      <vt:lpstr>Слайд 6</vt:lpstr>
      <vt:lpstr>Слайд 7</vt:lpstr>
      <vt:lpstr>Слайд 8</vt:lpstr>
      <vt:lpstr>Преподаватель новой формации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13</cp:revision>
  <dcterms:created xsi:type="dcterms:W3CDTF">2019-11-04T17:47:42Z</dcterms:created>
  <dcterms:modified xsi:type="dcterms:W3CDTF">2019-11-04T19:18:16Z</dcterms:modified>
</cp:coreProperties>
</file>