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772400" cy="648071"/>
          </a:xfrm>
        </p:spPr>
        <p:txBody>
          <a:bodyPr>
            <a:normAutofit fontScale="90000"/>
          </a:bodyPr>
          <a:lstStyle/>
          <a:p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«РЕБУСЫ»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13681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l"/>
            <a:r>
              <a:rPr lang="ru-RU" dirty="0">
                <a:solidFill>
                  <a:srgbClr val="0070C0"/>
                </a:solidFill>
              </a:rPr>
              <a:t>Скучно было детворе Ранним утром во дворе. – Знаю я одну игру, – Сказал ребятам Петя. – Где б я ни был и везде В нее играют дети. В игре той есть ладья и ферзь, Слон, конь и пешек ряд, А возглавляет всех король – Его хранит отряд. Хочу задание вам дать: Игры названье угадать</a:t>
            </a:r>
            <a:r>
              <a:rPr lang="ru-RU" dirty="0" smtClean="0">
                <a:solidFill>
                  <a:srgbClr val="0070C0"/>
                </a:solidFill>
              </a:rPr>
              <a:t>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9231" t="38197" r="28687" b="32727"/>
          <a:stretch/>
        </p:blipFill>
        <p:spPr bwMode="auto">
          <a:xfrm>
            <a:off x="1476374" y="4077072"/>
            <a:ext cx="3095625" cy="971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50317" t="37224" r="17619" b="26445"/>
          <a:stretch/>
        </p:blipFill>
        <p:spPr bwMode="auto">
          <a:xfrm>
            <a:off x="4860032" y="4081774"/>
            <a:ext cx="1924050" cy="1162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2004002"/>
          </a:xfrm>
        </p:spPr>
        <p:txBody>
          <a:bodyPr>
            <a:normAutofit/>
          </a:bodyPr>
          <a:lstStyle/>
          <a:p>
            <a:pPr algn="ctr"/>
            <a:r>
              <a:rPr lang="ru-RU" b="1" spc="50" dirty="0" smtClean="0">
                <a:ln w="11430">
                  <a:solidFill>
                    <a:srgbClr val="2E3917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«РЕБУСЫ»</a:t>
            </a:r>
            <a:br>
              <a:rPr lang="ru-RU" b="1" spc="50" dirty="0" smtClean="0">
                <a:ln w="11430">
                  <a:solidFill>
                    <a:srgbClr val="2E3917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pc="50" dirty="0" smtClean="0">
                <a:ln w="11430">
                  <a:solidFill>
                    <a:srgbClr val="2E3917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spc="50" dirty="0" smtClean="0">
                <a:ln w="11430">
                  <a:solidFill>
                    <a:srgbClr val="2E3917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pc="50" dirty="0" smtClean="0">
                <a:ln w="11430">
                  <a:solidFill>
                    <a:srgbClr val="2E3917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шахматные  </a:t>
            </a:r>
            <a:r>
              <a:rPr lang="ru-RU" sz="2800" b="1" spc="50" dirty="0" smtClean="0">
                <a:ln w="11430">
                  <a:solidFill>
                    <a:srgbClr val="2E3917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соревнования - это 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43" y="2062804"/>
            <a:ext cx="2787813" cy="2940272"/>
          </a:xfrm>
          <a:prstGeom prst="rect">
            <a:avLst/>
          </a:prstGeom>
        </p:spPr>
      </p:pic>
      <p:pic>
        <p:nvPicPr>
          <p:cNvPr id="11" name="Объект 3"/>
          <p:cNvPicPr>
            <a:picLocks/>
          </p:cNvPicPr>
          <p:nvPr/>
        </p:nvPicPr>
        <p:blipFill rotWithShape="1">
          <a:blip r:embed="rId3"/>
          <a:srcRect l="18590" t="24801" r="18270" b="33581"/>
          <a:stretch/>
        </p:blipFill>
        <p:spPr bwMode="auto">
          <a:xfrm>
            <a:off x="4515040" y="2548779"/>
            <a:ext cx="3891206" cy="20093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004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«РЕБУСЫ»</a:t>
            </a:r>
            <a:b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B050"/>
                </a:solidFill>
                <a:latin typeface="Georgia" panose="02040502050405020303" pitchFamily="18" charset="0"/>
              </a:rPr>
              <a:t>Стратегия ограничения подвижности пешек и фигур </a:t>
            </a:r>
            <a:r>
              <a:rPr lang="ru-RU" dirty="0" smtClean="0">
                <a:solidFill>
                  <a:srgbClr val="00B050"/>
                </a:solidFill>
                <a:latin typeface="Georgia" panose="02040502050405020303" pitchFamily="18" charset="0"/>
              </a:rPr>
              <a:t>противника.</a:t>
            </a: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 algn="r">
              <a:buNone/>
            </a:pPr>
            <a:endParaRPr lang="ru-RU" b="1" dirty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919252" y="2518037"/>
            <a:ext cx="5089958" cy="2966513"/>
            <a:chOff x="1643042" y="894787"/>
            <a:chExt cx="6786610" cy="296651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643042" y="1251977"/>
              <a:ext cx="714380" cy="132343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,</a:t>
              </a: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563" y="1609180"/>
              <a:ext cx="2233612" cy="220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4357686" y="894787"/>
              <a:ext cx="548913" cy="132343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,</a:t>
              </a: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3563" y="1752055"/>
              <a:ext cx="1060450" cy="205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5143504" y="2537861"/>
              <a:ext cx="642942" cy="132343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,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572264" y="2537861"/>
              <a:ext cx="1000132" cy="132343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,,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000892" y="1000108"/>
              <a:ext cx="1428760" cy="26468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166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rPr>
                <a:t>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255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071695"/>
          </a:xfrm>
        </p:spPr>
        <p:txBody>
          <a:bodyPr>
            <a:normAutofit/>
          </a:bodyPr>
          <a:lstStyle/>
          <a:p>
            <a:pPr algn="ctr"/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«РЕБУСЫ</a:t>
            </a:r>
            <a:r>
              <a:rPr lang="ru-RU" b="1" spc="50" dirty="0" smtClean="0">
                <a:ln w="11430">
                  <a:solidFill>
                    <a:srgbClr val="2E3917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7030A0"/>
                </a:solidFill>
              </a:rPr>
              <a:t>начальная стадия шахматной партии, </a:t>
            </a:r>
            <a:r>
              <a:rPr lang="ru-RU" sz="2200" b="1" dirty="0" smtClean="0">
                <a:solidFill>
                  <a:srgbClr val="7030A0"/>
                </a:solidFill>
              </a:rPr>
              <a:t/>
            </a:r>
            <a:br>
              <a:rPr lang="ru-RU" sz="2200" b="1" dirty="0" smtClean="0">
                <a:solidFill>
                  <a:srgbClr val="7030A0"/>
                </a:solidFill>
              </a:rPr>
            </a:br>
            <a:r>
              <a:rPr lang="ru-RU" sz="2200" b="1" dirty="0" smtClean="0">
                <a:solidFill>
                  <a:srgbClr val="7030A0"/>
                </a:solidFill>
              </a:rPr>
              <a:t>в </a:t>
            </a:r>
            <a:r>
              <a:rPr lang="ru-RU" sz="2200" b="1" dirty="0">
                <a:solidFill>
                  <a:srgbClr val="7030A0"/>
                </a:solidFill>
              </a:rPr>
              <a:t>которой у игроков есть возможность делать заранее подготовленные ходы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268132" y="1990717"/>
            <a:ext cx="4607736" cy="2876567"/>
            <a:chOff x="1785938" y="1071546"/>
            <a:chExt cx="6143648" cy="2876567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3" t="5177" r="7635" b="5177"/>
            <a:stretch>
              <a:fillRect/>
            </a:stretch>
          </p:blipFill>
          <p:spPr bwMode="auto">
            <a:xfrm>
              <a:off x="4786313" y="1428750"/>
              <a:ext cx="1957387" cy="2519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6929454" y="1714488"/>
              <a:ext cx="1000132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</a:t>
              </a:r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5938" y="1517650"/>
              <a:ext cx="2000250" cy="2068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3500430" y="1071546"/>
              <a:ext cx="1362673" cy="1446550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8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,,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860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«РЕБУСЫ»</a:t>
            </a:r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29721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20000"/>
              </a:spcBef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Форсированный вариант с жертвой</a:t>
            </a:r>
          </a:p>
          <a:p>
            <a:pPr marL="0" indent="0" algn="ctr">
              <a:spcBef>
                <a:spcPct val="20000"/>
              </a:spcBef>
              <a:buNone/>
            </a:pPr>
            <a:r>
              <a:rPr lang="ru-RU" sz="1600" dirty="0" smtClean="0">
                <a:latin typeface="Georgia" panose="02040502050405020303" pitchFamily="18" charset="0"/>
              </a:rPr>
              <a:t>(определение  придумал М. М. Ботвинник)</a:t>
            </a:r>
          </a:p>
          <a:p>
            <a:pPr marL="0" indent="0" algn="ctr">
              <a:spcBef>
                <a:spcPct val="20000"/>
              </a:spcBef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 smtClean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3312896" y="2446375"/>
            <a:ext cx="3696917" cy="3144685"/>
            <a:chOff x="2714612" y="1142984"/>
            <a:chExt cx="4929222" cy="3144685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714612" y="1142984"/>
              <a:ext cx="1428760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214678" y="2071678"/>
              <a:ext cx="2500330" cy="22159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429256" y="2000240"/>
              <a:ext cx="221457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7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5857875" y="3143250"/>
              <a:ext cx="135731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Объект 3"/>
          <p:cNvPicPr>
            <a:picLocks/>
          </p:cNvPicPr>
          <p:nvPr/>
        </p:nvPicPr>
        <p:blipFill rotWithShape="1">
          <a:blip r:embed="rId2"/>
          <a:srcRect l="19071" t="38768" r="18269" b="26739"/>
          <a:stretch/>
        </p:blipFill>
        <p:spPr bwMode="auto">
          <a:xfrm>
            <a:off x="1327171" y="2708919"/>
            <a:ext cx="6114590" cy="21993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2037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«РЕБУСЫ»</a:t>
            </a:r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593" y="1317083"/>
            <a:ext cx="7886700" cy="4351338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B050"/>
                </a:solidFill>
              </a:rPr>
              <a:t>Признанный в соответствии с правилами уровень силы шахматиста, присвоение  званий и разрядов (национальный мастер, мастер ФИДЕ, международный мастер, международный гроссмейстер). </a:t>
            </a:r>
            <a:endParaRPr lang="ru-RU" dirty="0">
              <a:solidFill>
                <a:srgbClr val="00B05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i="1" dirty="0" smtClean="0">
              <a:latin typeface="Georgia" pitchFamily="18" charset="0"/>
            </a:endParaRPr>
          </a:p>
          <a:p>
            <a:pPr marL="0" indent="0">
              <a:buNone/>
            </a:pPr>
            <a:endParaRPr lang="ru-RU" i="1" dirty="0">
              <a:latin typeface="Georgia" pitchFamily="18" charset="0"/>
            </a:endParaRPr>
          </a:p>
          <a:p>
            <a:pPr marL="0" indent="0">
              <a:buNone/>
            </a:pPr>
            <a:endParaRPr lang="ru-RU" i="1" dirty="0" smtClean="0">
              <a:latin typeface="Georgia" pitchFamily="18" charset="0"/>
            </a:endParaRPr>
          </a:p>
          <a:p>
            <a:pPr marL="0" indent="0">
              <a:buNone/>
            </a:pPr>
            <a:endParaRPr lang="ru-RU" i="1" dirty="0">
              <a:latin typeface="Georgia" pitchFamily="18" charset="0"/>
            </a:endParaRPr>
          </a:p>
          <a:p>
            <a:pPr marL="0" indent="0" algn="r">
              <a:buNone/>
            </a:pPr>
            <a:endParaRPr lang="ru-RU" i="1" dirty="0">
              <a:solidFill>
                <a:srgbClr val="7030A0"/>
              </a:solidFill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15" name="Объект 3"/>
          <p:cNvPicPr>
            <a:picLocks/>
          </p:cNvPicPr>
          <p:nvPr/>
        </p:nvPicPr>
        <p:blipFill rotWithShape="1">
          <a:blip r:embed="rId2"/>
          <a:srcRect l="22115" t="27936" r="18109" b="37286"/>
          <a:stretch/>
        </p:blipFill>
        <p:spPr bwMode="auto">
          <a:xfrm>
            <a:off x="865711" y="3353142"/>
            <a:ext cx="3240616" cy="11978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/>
          <p:cNvPicPr/>
          <p:nvPr/>
        </p:nvPicPr>
        <p:blipFill rotWithShape="1">
          <a:blip r:embed="rId3"/>
          <a:srcRect l="29327" t="27936" r="19231" b="38712"/>
          <a:stretch/>
        </p:blipFill>
        <p:spPr bwMode="auto">
          <a:xfrm>
            <a:off x="4106327" y="3394878"/>
            <a:ext cx="2293144" cy="1114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7981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</TotalTime>
  <Words>137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«РЕБУСЫ»</vt:lpstr>
      <vt:lpstr>«РЕБУСЫ»               шахматные  соревнования - это ?</vt:lpstr>
      <vt:lpstr>«РЕБУСЫ» </vt:lpstr>
      <vt:lpstr>«РЕБУСЫ» начальная стадия шахматной партии,  в которой у игроков есть возможность делать заранее подготовленные ходы</vt:lpstr>
      <vt:lpstr>«РЕБУСЫ» </vt:lpstr>
      <vt:lpstr>«РЕБУСЫ»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«РЕБУСЫ»</dc:title>
  <dc:creator>asosh3</dc:creator>
  <cp:lastModifiedBy>asosh3</cp:lastModifiedBy>
  <cp:revision>2</cp:revision>
  <dcterms:created xsi:type="dcterms:W3CDTF">2020-04-11T06:59:44Z</dcterms:created>
  <dcterms:modified xsi:type="dcterms:W3CDTF">2020-04-11T07:20:45Z</dcterms:modified>
</cp:coreProperties>
</file>