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8" r:id="rId4"/>
    <p:sldId id="269" r:id="rId5"/>
    <p:sldId id="270" r:id="rId6"/>
    <p:sldId id="259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9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28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54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24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24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6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4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83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5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882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86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7063D-79AA-40A1-B571-3D1472E17D10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39A4-1E31-49C4-9D38-CF5264041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Шрифтовые композиции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15.userapi.com/c857228/v857228233/1526ad/mTeboNjPWW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33" y="1988840"/>
            <a:ext cx="8137878" cy="457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26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9-52.userapi.com/c857028/v857028233/14fb5b/7Yp7161BMv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417638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55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7.userapi.com/c850608/v850608233/1276ab/bIvgFiIj44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28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un9-61.userapi.com/c857336/v857336233/153b6e/e2ERrh0ERe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507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un9-60.userapi.com/c856524/v856524233/1540e2/Ubij800IOn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32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Шрифтовые композиции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8216" y="4149080"/>
            <a:ext cx="1662877" cy="2481058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" t="26231" r="8546" b="32326"/>
          <a:stretch/>
        </p:blipFill>
        <p:spPr bwMode="auto">
          <a:xfrm>
            <a:off x="284017" y="1412776"/>
            <a:ext cx="4135583" cy="141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58" y="3140968"/>
            <a:ext cx="41529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58" y="4869160"/>
            <a:ext cx="41529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01675"/>
            <a:ext cx="4127278" cy="2753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12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Шрифтовые композиции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2" t="22000" r="28609" b="25528"/>
          <a:stretch/>
        </p:blipFill>
        <p:spPr bwMode="auto">
          <a:xfrm>
            <a:off x="6012160" y="2276872"/>
            <a:ext cx="2673927" cy="3998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66" r="19217"/>
          <a:stretch/>
        </p:blipFill>
        <p:spPr bwMode="auto">
          <a:xfrm>
            <a:off x="107504" y="1340768"/>
            <a:ext cx="253179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60243"/>
            <a:ext cx="4031729" cy="235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062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Дизайнерские элементы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089391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" y="1613667"/>
            <a:ext cx="4140653" cy="435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4692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Шрифтовые композиции</vt:lpstr>
      <vt:lpstr>Презентация PowerPoint</vt:lpstr>
      <vt:lpstr>Презентация PowerPoint</vt:lpstr>
      <vt:lpstr>Презентация PowerPoint</vt:lpstr>
      <vt:lpstr>Презентация PowerPoint</vt:lpstr>
      <vt:lpstr>Шрифтовые композиции</vt:lpstr>
      <vt:lpstr>Шрифтовые композиции</vt:lpstr>
      <vt:lpstr>Дизайнерские элементы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Acer</cp:lastModifiedBy>
  <cp:revision>6</cp:revision>
  <dcterms:created xsi:type="dcterms:W3CDTF">2017-01-25T05:17:50Z</dcterms:created>
  <dcterms:modified xsi:type="dcterms:W3CDTF">2020-04-11T08:14:25Z</dcterms:modified>
</cp:coreProperties>
</file>