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91" r:id="rId3"/>
    <p:sldId id="295" r:id="rId4"/>
    <p:sldId id="297" r:id="rId5"/>
    <p:sldId id="298" r:id="rId6"/>
    <p:sldId id="302" r:id="rId7"/>
    <p:sldId id="299" r:id="rId8"/>
    <p:sldId id="300" r:id="rId9"/>
    <p:sldId id="28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4FA9B45-2879-45D6-AF9E-5E59E22CEAF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fld id="{17C54803-C308-4C8E-92BA-DACF4682AB02}" type="datetime1">
              <a:rPr lang="en-US"/>
              <a:pPr/>
              <a:t>4/11/2020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fld id="{D2E51213-BEAF-48F4-AE91-3FF9CD406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B17825-A01F-4208-825C-BC19D24F31DB}" type="datetime1">
              <a:rPr lang="en-US"/>
              <a:pPr/>
              <a:t>4/11/2020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0FCB5A-8A6C-4751-8D1F-2373F43EB4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EAA2EA-8650-4A8E-94CB-D7C9715577FB}" type="datetime1">
              <a:rPr lang="en-US"/>
              <a:pPr/>
              <a:t>4/11/2020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523813-65D5-4FB7-AE37-FB948D46F4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FFF5AF-FF82-4EC8-8CF2-3461B0846268}" type="datetime1">
              <a:rPr lang="en-US"/>
              <a:pPr/>
              <a:t>4/11/2020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34156-9E75-4B1E-8B81-D04F6DBF24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2A30F6-E4C5-406B-8219-1CE9DCFE487D}" type="datetime1">
              <a:rPr lang="en-US"/>
              <a:pPr/>
              <a:t>4/11/2020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F06B1-7CD7-4BBF-9954-7C5EBEC2D1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8E8A3C-A562-493A-9A2C-D5A20B612074}" type="datetime1">
              <a:rPr lang="en-US"/>
              <a:pPr/>
              <a:t>4/11/2020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EA5A25-4A46-460C-905C-3B09D46345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8DFCDC-835E-413C-BCF7-FF226E983467}" type="datetime1">
              <a:rPr lang="en-US"/>
              <a:pPr/>
              <a:t>4/11/2020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48ECAA-5B28-44FB-8EDA-EE60D4C494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AF2860-278C-45E1-BD27-EF68A8D6AAE3}" type="datetime1">
              <a:rPr lang="en-US"/>
              <a:pPr/>
              <a:t>4/11/2020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A6CCF-E039-4E89-85E7-B36A6D0E23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DB6084-930E-4CB6-B36D-3AAE91C2E6E5}" type="datetime1">
              <a:rPr lang="en-US"/>
              <a:pPr/>
              <a:t>4/11/2020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F1778F-78BC-4477-8E54-AA61A965A3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D339E7-E109-4D86-8647-A1EB690C0DBA}" type="datetime1">
              <a:rPr lang="en-US"/>
              <a:pPr/>
              <a:t>4/11/2020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752C7-07FD-4776-A9C5-7AFF94260A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AA18A5-6A76-4E5F-B5A6-6539FDE9372B}" type="datetime1">
              <a:rPr lang="en-US"/>
              <a:pPr/>
              <a:t>4/11/2020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9F41F-946B-412A-AEB4-CEB1A9C049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B8D45A17-FFE5-47ED-80D2-648C5A98B197}" type="datetime1">
              <a:rPr lang="en-US"/>
              <a:pPr/>
              <a:t>4/11/2020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62200" y="6613525"/>
            <a:ext cx="4953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6294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10C51B27-D131-4A49-AEAF-6CF97725D15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692696"/>
            <a:ext cx="7772400" cy="1296144"/>
          </a:xfrm>
        </p:spPr>
        <p:txBody>
          <a:bodyPr/>
          <a:lstStyle/>
          <a:p>
            <a:r>
              <a:rPr lang="ru-RU" sz="3000" dirty="0" smtClean="0">
                <a:latin typeface="Monotype Corsiva" pitchFamily="66" charset="0"/>
                <a:cs typeface="Times New Roman" pitchFamily="18" charset="0"/>
              </a:rPr>
              <a:t>Муниципальное автономное дошкольное образовательное учреждение «Ягодка» </a:t>
            </a:r>
            <a:br>
              <a:rPr lang="ru-RU" sz="3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3000" dirty="0" smtClean="0">
                <a:latin typeface="Monotype Corsiva" pitchFamily="66" charset="0"/>
                <a:cs typeface="Times New Roman" pitchFamily="18" charset="0"/>
              </a:rPr>
              <a:t>города </a:t>
            </a:r>
            <a:r>
              <a:rPr lang="ru-RU" sz="3000" dirty="0" err="1" smtClean="0">
                <a:latin typeface="Monotype Corsiva" pitchFamily="66" charset="0"/>
                <a:cs typeface="Times New Roman" pitchFamily="18" charset="0"/>
              </a:rPr>
              <a:t>Черногорска</a:t>
            </a:r>
            <a:r>
              <a:rPr lang="ru-RU" sz="32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571612"/>
            <a:ext cx="8858280" cy="3857652"/>
          </a:xfrm>
        </p:spPr>
        <p:txBody>
          <a:bodyPr/>
          <a:lstStyle/>
          <a:p>
            <a:r>
              <a:rPr lang="ru-RU" sz="4800" b="1" dirty="0" smtClean="0">
                <a:latin typeface="Monotype Corsiva" pitchFamily="66" charset="0"/>
              </a:rPr>
              <a:t>Странички- </a:t>
            </a:r>
            <a:r>
              <a:rPr lang="ru-RU" sz="4800" b="1" dirty="0" err="1" smtClean="0">
                <a:latin typeface="Monotype Corsiva" pitchFamily="66" charset="0"/>
              </a:rPr>
              <a:t>объясняшки</a:t>
            </a:r>
            <a:r>
              <a:rPr lang="ru-RU" sz="4800" b="1" dirty="0" smtClean="0">
                <a:latin typeface="Monotype Corsiva" pitchFamily="66" charset="0"/>
              </a:rPr>
              <a:t>  к песне</a:t>
            </a: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«Три танкиста»</a:t>
            </a:r>
          </a:p>
          <a:p>
            <a:endParaRPr lang="ru-RU" sz="3000" b="1" dirty="0" smtClean="0">
              <a:latin typeface="Monotype Corsiva" pitchFamily="66" charset="0"/>
            </a:endParaRPr>
          </a:p>
          <a:p>
            <a:r>
              <a:rPr lang="ru-RU" sz="3000" b="1" dirty="0" smtClean="0">
                <a:latin typeface="Monotype Corsiva" pitchFamily="66" charset="0"/>
              </a:rPr>
              <a:t>Музыкальный руководитель</a:t>
            </a:r>
          </a:p>
          <a:p>
            <a:r>
              <a:rPr lang="ru-RU" sz="3000" b="1" dirty="0" smtClean="0">
                <a:latin typeface="Monotype Corsiva" pitchFamily="66" charset="0"/>
              </a:rPr>
              <a:t>Сергуткина С.В.</a:t>
            </a:r>
            <a:endParaRPr lang="en-US" sz="3000" b="1" dirty="0">
              <a:latin typeface="Monotype Corsiva" pitchFamily="66" charset="0"/>
            </a:endParaRPr>
          </a:p>
        </p:txBody>
      </p:sp>
      <p:pic>
        <p:nvPicPr>
          <p:cNvPr id="8" name="Рисунок 7" descr="http://www.vniijg.ru/files/415/01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0166" y="5357826"/>
            <a:ext cx="6072230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Способствовать усвоению и пониманию слов вызывающих трудности.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Познакомить с музыкальными произведениями военных и послевоенных лет.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Создавать условия для формирования первичных представлений о событиях Великой Отечественной войны.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Расширить знания  о защитниках  Отечества, родах войск, боевой техники.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4156-9E75-4B1E-8B81-D04F6DBF240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42900"/>
            <a:ext cx="8229600" cy="1000132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«Три танкиста»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слова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Б.Ласкин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, музыка Дмитрий и Даниил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Покрасс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4156-9E75-4B1E-8B81-D04F6DBF240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 algn="ctr"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1. На границе тучи ходят хмуро,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Край суровый тишиной объят.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У высоких берегов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Амура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Часовые родины стоят.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2. Там врагу заслон поставлен прочный,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Там стоит, отважен и силен,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У границ земли дальневосточной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Броневой ударный батальон.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3. Там живут — и песня в том порука —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Нерушимой, крепкою семьей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Три танкиста — три веселых друга —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Экипаж машины боевой.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4. На траву легла роса густая,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Полегли туманы, широки.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 эту ночь решили самураи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Перейти границу у реки.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5. Но разведка доложила точно: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И пошел, командою взметен,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По родной земле дальневосточной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Броневой ударный батальон.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6. Мчались танки, ветер подымая,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Наступала грозная броня.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И летели наземь самураи,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Под напором стали и огня.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7. И добили — песня в том порука —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Всех врагов в атаке огневой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Три танкиста — три веселых друга -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Экипаж машины боевой!</a:t>
            </a:r>
          </a:p>
          <a:p>
            <a:r>
              <a:rPr lang="ru-RU" sz="1800" dirty="0" smtClean="0"/>
              <a:t> 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85725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На границе тучи ходят хмуро,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Край суровый тишиной объят.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 высоких </a:t>
            </a:r>
            <a:r>
              <a:rPr lang="ru-RU" sz="24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берегов </a:t>
            </a:r>
            <a:r>
              <a:rPr lang="ru-RU" sz="24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Амура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часовые  родины стоят.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043230" cy="4525963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Граница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линия  раздела между территориями, рубеж.	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Часовой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военнослужащий, стоящий на посту, на часах.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8A3C-A562-493A-9A2C-D5A20B612074}" type="datetime1">
              <a:rPr lang="en-US" smtClean="0"/>
              <a:pPr/>
              <a:t>4/11/2020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2006 www.brainybetty.com; All Rights Reserved.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5A25-4A46-460C-905C-3B09D463455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" name="Содержимое 9" descr="http://prim-hasan.ru/assets/files/news/690cd6c7cbf62bec1bbb6f51c68665ba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4754" y="1785926"/>
            <a:ext cx="532924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114300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2.Там врагу заслон поставлен прочный,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Там стоит, отважен и силен,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 границ земли дальневосточной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Броневой ударный батальон.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600200"/>
            <a:ext cx="2714644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Броня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 прочная  защитная облицовка из специальных стальных плит на танке.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5A25-4A46-460C-905C-3B09D463455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 descr="C:\Users\HOME\Desktop\8451431_origina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86116" y="2000240"/>
            <a:ext cx="5563585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Там живут — и песня в том порука —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Нерушимой, крепкою семьей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Три танкиста — три веселых друга —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Экипаж машины боевой.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600200"/>
            <a:ext cx="3429024" cy="4900634"/>
          </a:xfrm>
        </p:spPr>
        <p:txBody>
          <a:bodyPr/>
          <a:lstStyle/>
          <a:p>
            <a:r>
              <a:rPr lang="ru-RU" b="1" dirty="0" smtClean="0"/>
              <a:t>Танкист</a:t>
            </a:r>
            <a:r>
              <a:rPr lang="ru-RU" dirty="0" smtClean="0"/>
              <a:t> - военнослужащий танковых войск.</a:t>
            </a:r>
          </a:p>
          <a:p>
            <a:r>
              <a:rPr lang="ru-RU" b="1" dirty="0" smtClean="0"/>
              <a:t>Экипаж </a:t>
            </a:r>
            <a:r>
              <a:rPr lang="ru-RU" dirty="0" smtClean="0"/>
              <a:t>- команда танка, а также состав специалистов обслуживающих танк.</a:t>
            </a:r>
          </a:p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8A3C-A562-493A-9A2C-D5A20B612074}" type="datetime1">
              <a:rPr lang="en-US" smtClean="0"/>
              <a:pPr/>
              <a:t>4/11/2020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2006 www.brainybetty.com; All Rights Reserved.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5A25-4A46-460C-905C-3B09D463455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Содержимое 7" descr="http://pomp3.ru/uploads/images/t/r/i/tri_tankista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479961"/>
            <a:ext cx="4829180" cy="3949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На траву легла роса густая,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Полегли туманы, широки.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эту ночь решили самураи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Перейти границу у реки.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8A3C-A562-493A-9A2C-D5A20B612074}" type="datetime1">
              <a:rPr lang="en-US" smtClean="0"/>
              <a:pPr/>
              <a:t>4/11/2020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2006 www.brainybetty.com; All Rights Reserved.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5A25-4A46-460C-905C-3B09D463455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0" name="Picture 2" descr="C:\Users\HOME\Desktop\1550905817_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01513" y="1785926"/>
            <a:ext cx="5162093" cy="3929090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186106" cy="4525963"/>
          </a:xfrm>
        </p:spPr>
        <p:txBody>
          <a:bodyPr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Туман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это облако у поверхности земли, он образуется по ночам и рано утром в низинах и над водоёмами.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Туман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появляется, когда холодный воздух опускается на тёплые поверхности земли или воды.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На траву легла роса густая,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Полегли туманы, широки.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эту ночь решили самураи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Перейти границу у реки.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2071678"/>
            <a:ext cx="3286148" cy="442915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Самураи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привилегированная дворянская военная каста в феодальной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японии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1868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8A3C-A562-493A-9A2C-D5A20B612074}" type="datetime1">
              <a:rPr lang="en-US" smtClean="0"/>
              <a:pPr/>
              <a:t>4/11/2020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2006 www.brainybetty.com; All Rights Reserved.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5A25-4A46-460C-905C-3B09D463455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" name="Содержимое 9" descr="http://www.mrdom.ru/item_img/arteast/2014/30/b_76445225152441c31780dd4b8f7ffa26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571612"/>
            <a:ext cx="3643338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1500198"/>
          </a:xfrm>
        </p:spPr>
        <p:txBody>
          <a:bodyPr/>
          <a:lstStyle/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4156-9E75-4B1E-8B81-D04F6DBF240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8" name="Содержимое 17" descr="http://www.vniijg.ru/files/415/01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3857628"/>
            <a:ext cx="7572428" cy="2146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жевая штукатурка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бежевая штукатурка</Template>
  <TotalTime>559</TotalTime>
  <Words>218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бежевая штукатурка</vt:lpstr>
      <vt:lpstr>Муниципальное автономное дошкольное образовательное учреждение «Ягодка»  города Черногорска  </vt:lpstr>
      <vt:lpstr>Слайд 2</vt:lpstr>
      <vt:lpstr>«Три танкиста» слова Б.Ласкин, музыка Дмитрий и Даниил Покрасс</vt:lpstr>
      <vt:lpstr>1. На границе тучи ходят хмуро, Край суровый тишиной объят. У высоких берегов Амура  часовые  родины стоят.   </vt:lpstr>
      <vt:lpstr>2.Там врагу заслон поставлен прочный, Там стоит, отважен и силен, У границ земли дальневосточной Броневой ударный батальон. </vt:lpstr>
      <vt:lpstr>3. Там живут — и песня в том порука — Нерушимой, крепкою семьей Три танкиста — три веселых друга — Экипаж машины боевой.</vt:lpstr>
      <vt:lpstr>4. На траву легла роса густая, Полегли туманы, широки. В эту ночь решили самураи Перейти границу у реки.</vt:lpstr>
      <vt:lpstr>4. На траву легла роса густая, Полегли туманы, широки. В эту ночь решили самураи Перейти границу у реки.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FALL 2006 Abstracts</dc:title>
  <dc:creator>AleX</dc:creator>
  <cp:lastModifiedBy>HOME</cp:lastModifiedBy>
  <cp:revision>78</cp:revision>
  <dcterms:created xsi:type="dcterms:W3CDTF">2017-03-15T17:44:27Z</dcterms:created>
  <dcterms:modified xsi:type="dcterms:W3CDTF">2020-04-11T10:32:13Z</dcterms:modified>
</cp:coreProperties>
</file>