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202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01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627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4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072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89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95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58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5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363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59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34C9E-307F-4CB3-ADC7-3532942CAAB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C93F6-B1B0-4744-BFB8-0A39B367E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57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309" y="-748000"/>
            <a:ext cx="9144000" cy="2387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поделок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7637" y="1870219"/>
            <a:ext cx="9144000" cy="165576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(выбери то, что к душе)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Наши будни - НОВОСТИ - МДОУ - детский сад № 30 &quot;Роднич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314" y="2382982"/>
            <a:ext cx="4177114" cy="401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87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аппликацию «Щенок»  из оригами, придумайте фон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Щенок из бумаг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045" y="1692382"/>
            <a:ext cx="8125691" cy="516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47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сделать единорога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Как сделать поделку из бумаги для дете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27" y="1690688"/>
            <a:ext cx="8035636" cy="494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20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можно божью коровку или шар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Детские ПОДЕЛКИ из бумаги (104 фото-идеи). | Семейная Куч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018" y="1810617"/>
            <a:ext cx="7426035" cy="504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48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если тебе по душе что-то другое…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6" y="1825625"/>
            <a:ext cx="10938164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Прояви  фантазию и сделай свою поделку. </a:t>
            </a:r>
          </a:p>
          <a:p>
            <a:pPr marL="0" indent="0">
              <a:buNone/>
            </a:pP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можно использовать любые (ткань, нитки,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бумага, пластилин и др.)</a:t>
            </a:r>
          </a:p>
          <a:p>
            <a:pPr marL="0" indent="0">
              <a:buNone/>
            </a:pP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Картинки по запросу клипарт дети мастеря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388" y="2313710"/>
            <a:ext cx="3529375" cy="423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05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59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Примеры поделок</vt:lpstr>
      <vt:lpstr>Сделайте аппликацию «Щенок»  из оригами, придумайте фон Этапы работы </vt:lpstr>
      <vt:lpstr>Можно сделать единорога</vt:lpstr>
      <vt:lpstr>А можно божью коровку или шар</vt:lpstr>
      <vt:lpstr>А если тебе по душе что-то другое…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Делаем аппликацию «Собачка»</dc:title>
  <dc:creator>Acer</dc:creator>
  <cp:lastModifiedBy>Acer</cp:lastModifiedBy>
  <cp:revision>5</cp:revision>
  <dcterms:created xsi:type="dcterms:W3CDTF">2020-04-06T13:47:06Z</dcterms:created>
  <dcterms:modified xsi:type="dcterms:W3CDTF">2020-04-11T08:50:43Z</dcterms:modified>
</cp:coreProperties>
</file>