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3357562"/>
            <a:ext cx="6400800" cy="1600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i="1" dirty="0" smtClean="0">
                <a:solidFill>
                  <a:schemeClr val="tx1"/>
                </a:solidFill>
              </a:rPr>
              <a:t>Покровская О.В.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Учитель  истории и обществознания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МОУ «Лицей №1»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 20: СССР накануне Великой Отечественной войны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ru-RU" b="1" i="1" dirty="0" smtClean="0"/>
              <a:t>План работы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1.Советская внешняя политика на начало Второй мировой войны</a:t>
            </a:r>
          </a:p>
          <a:p>
            <a:r>
              <a:rPr lang="ru-RU" dirty="0" smtClean="0"/>
              <a:t>2.Форсирование военного производства и освоение новой военной техники</a:t>
            </a:r>
          </a:p>
          <a:p>
            <a:r>
              <a:rPr lang="ru-RU" dirty="0" smtClean="0"/>
              <a:t>3.Реорганизация Красной армии</a:t>
            </a:r>
          </a:p>
          <a:p>
            <a:r>
              <a:rPr lang="ru-RU" dirty="0" smtClean="0"/>
              <a:t>4.Укрепление трудовой и производственной дисциплины</a:t>
            </a:r>
          </a:p>
          <a:p>
            <a:r>
              <a:rPr lang="ru-RU" dirty="0" smtClean="0"/>
              <a:t>5.Военно-патриотическое воспитание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1122" cy="10112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/>
              <a:t>1.Советскаяя внешняя политика на начало Второй Мировой войны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786874" cy="51435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i="1" u="sng" dirty="0" smtClean="0"/>
              <a:t>Вопрос</a:t>
            </a:r>
            <a:r>
              <a:rPr lang="ru-RU" i="1" dirty="0" smtClean="0"/>
              <a:t>: почему СССР было исключено из Лиги Наций в 1939 году? (ответ на вопрос после изучения слайда 1-2) </a:t>
            </a:r>
          </a:p>
          <a:p>
            <a:pPr marL="514350" indent="-514350">
              <a:buAutoNum type="arabicParenR"/>
            </a:pPr>
            <a:r>
              <a:rPr lang="ru-RU" dirty="0" smtClean="0"/>
              <a:t>Германия напала на Польшу ______________________(начало Второй мировой войны)</a:t>
            </a:r>
          </a:p>
          <a:p>
            <a:pPr marL="514350" indent="-514350">
              <a:buAutoNum type="arabicParenR"/>
            </a:pPr>
            <a:r>
              <a:rPr lang="ru-RU" dirty="0" smtClean="0"/>
              <a:t>СССР : освобождение территорий Белоруссии и Украины _____________________(дата)</a:t>
            </a:r>
          </a:p>
          <a:p>
            <a:pPr marL="514350" indent="-514350">
              <a:buFont typeface="Wingdings 2"/>
              <a:buAutoNum type="arabicParenR"/>
            </a:pPr>
            <a:r>
              <a:rPr lang="ru-RU" dirty="0" smtClean="0"/>
              <a:t>Октябрь –ноябрь 1939 г. договор с ____________________ (государства)</a:t>
            </a:r>
          </a:p>
          <a:p>
            <a:pPr marL="514350" indent="-514350">
              <a:buAutoNum type="arabicParenR"/>
            </a:pPr>
            <a:r>
              <a:rPr lang="ru-RU" dirty="0" smtClean="0"/>
              <a:t>Договор между </a:t>
            </a:r>
            <a:r>
              <a:rPr lang="ru-RU" i="1" dirty="0" smtClean="0"/>
              <a:t>Германией</a:t>
            </a:r>
            <a:r>
              <a:rPr lang="ru-RU" dirty="0" smtClean="0"/>
              <a:t> и СССР «__________»(название),аналогичный с </a:t>
            </a:r>
            <a:r>
              <a:rPr lang="ru-RU" i="1" dirty="0" smtClean="0"/>
              <a:t>Финляндией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1122" cy="10112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/>
              <a:t>1.Советскаяя внешняя политика на начало Второй Мировой войны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786874" cy="5143536"/>
          </a:xfrm>
        </p:spPr>
        <p:txBody>
          <a:bodyPr>
            <a:normAutofit/>
          </a:bodyPr>
          <a:lstStyle/>
          <a:p>
            <a:pPr marL="514350" indent="-514350"/>
            <a:r>
              <a:rPr lang="ru-RU" b="1" dirty="0" smtClean="0"/>
              <a:t>30 ноября 1939 </a:t>
            </a:r>
            <a:r>
              <a:rPr lang="ru-RU" dirty="0" smtClean="0"/>
              <a:t>год начало Советско-финляндской войны</a:t>
            </a:r>
          </a:p>
          <a:p>
            <a:pPr marL="514350" indent="-514350"/>
            <a:r>
              <a:rPr lang="ru-RU" b="1" dirty="0" smtClean="0"/>
              <a:t>Цель СССР </a:t>
            </a:r>
            <a:r>
              <a:rPr lang="ru-RU" dirty="0" smtClean="0"/>
              <a:t>в данной </a:t>
            </a:r>
            <a:r>
              <a:rPr lang="ru-RU" dirty="0" err="1" smtClean="0"/>
              <a:t>войне:____________________________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это «_______________________»(дайте определение)</a:t>
            </a:r>
            <a:r>
              <a:rPr lang="ru-RU" i="1" dirty="0" smtClean="0"/>
              <a:t> </a:t>
            </a:r>
          </a:p>
          <a:p>
            <a:pPr marL="514350" indent="-514350">
              <a:buNone/>
            </a:pPr>
            <a:r>
              <a:rPr lang="ru-RU" b="1" i="1" dirty="0" smtClean="0"/>
              <a:t>       Линия </a:t>
            </a:r>
            <a:r>
              <a:rPr lang="ru-RU" b="1" i="1" dirty="0" err="1" smtClean="0"/>
              <a:t>Манергейма</a:t>
            </a:r>
            <a:endParaRPr lang="ru-RU" b="1" dirty="0" smtClean="0"/>
          </a:p>
          <a:p>
            <a:pPr marL="514350" indent="-514350"/>
            <a:r>
              <a:rPr lang="ru-RU" b="1" dirty="0" smtClean="0"/>
              <a:t>Март 1940 год- </a:t>
            </a:r>
            <a:r>
              <a:rPr lang="ru-RU" dirty="0" smtClean="0"/>
              <a:t>подписание мирного договора</a:t>
            </a:r>
          </a:p>
          <a:p>
            <a:pPr marL="514350" indent="-514350"/>
            <a:r>
              <a:rPr lang="ru-RU" b="1" dirty="0" smtClean="0"/>
              <a:t>Результат войны</a:t>
            </a:r>
            <a:r>
              <a:rPr lang="ru-RU" dirty="0" smtClean="0"/>
              <a:t>: ________________________________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4714884"/>
            <a:ext cx="8001056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>
              <a:buNone/>
            </a:pPr>
            <a:r>
              <a:rPr lang="ru-RU" sz="2400" b="1" dirty="0" smtClean="0"/>
              <a:t>Задание</a:t>
            </a:r>
            <a:r>
              <a:rPr lang="ru-RU" sz="2400" dirty="0" smtClean="0"/>
              <a:t>: заполните пропуски в фактическом материале, используя материал учебника, исторические знания, дополнительные источники (указать)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1122" cy="10112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/>
              <a:t>1.Советскаяя внешняя политика на начало Второй Мировой войны</a:t>
            </a:r>
            <a:endParaRPr lang="ru-RU" sz="3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71612"/>
            <a:ext cx="800105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>
              <a:buNone/>
            </a:pPr>
            <a:r>
              <a:rPr lang="ru-RU" b="1" dirty="0" smtClean="0"/>
              <a:t>Задание</a:t>
            </a:r>
            <a:r>
              <a:rPr lang="ru-RU" dirty="0" smtClean="0"/>
              <a:t>: определите отношение к данным государствам СССР накануне Второй Мировой войны *Учебник 2 часть  стр.5-6.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2357430"/>
          <a:ext cx="632307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1076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Прибалтика</a:t>
                      </a:r>
                    </a:p>
                    <a:p>
                      <a:pPr algn="ctr"/>
                      <a:r>
                        <a:rPr lang="ru-RU" i="1" dirty="0" smtClean="0"/>
                        <a:t>(</a:t>
                      </a:r>
                      <a:r>
                        <a:rPr lang="ru-RU" i="1" dirty="0" err="1" smtClean="0"/>
                        <a:t>Эстония,Литва,Латвия</a:t>
                      </a:r>
                      <a:r>
                        <a:rPr lang="ru-RU" i="1" dirty="0" smtClean="0"/>
                        <a:t>)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Румыния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?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8596" y="3643314"/>
            <a:ext cx="800105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>
              <a:buNone/>
            </a:pPr>
            <a:r>
              <a:rPr lang="ru-RU" b="1" dirty="0" smtClean="0"/>
              <a:t>Задание</a:t>
            </a:r>
            <a:r>
              <a:rPr lang="ru-RU" dirty="0" smtClean="0"/>
              <a:t>: определите отношение к данным государствам СССР накануне Второй Мировой войны *Учебник 2 часть  стр.5-7.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85852" y="4572008"/>
          <a:ext cx="7072362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1733494"/>
                <a:gridCol w="1383550"/>
                <a:gridCol w="13835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Англия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Франция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Германия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?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/>
              <a:t>2.Форсирование военного производства и освоение новой военной техники 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50% </a:t>
            </a:r>
            <a:r>
              <a:rPr lang="ru-RU" dirty="0" smtClean="0"/>
              <a:t>капиталовложений – оборонные стройки и предприятия </a:t>
            </a:r>
          </a:p>
          <a:p>
            <a:r>
              <a:rPr lang="ru-RU" dirty="0" smtClean="0"/>
              <a:t>Разделение Наркомата оборонной промышленности: авиационной, боеприпасов, судостроений, вооружений</a:t>
            </a:r>
          </a:p>
          <a:p>
            <a:pPr>
              <a:buNone/>
            </a:pPr>
            <a:r>
              <a:rPr lang="ru-RU" b="1" dirty="0" smtClean="0"/>
              <a:t>Задание</a:t>
            </a:r>
            <a:r>
              <a:rPr lang="ru-RU" dirty="0" smtClean="0"/>
              <a:t>: перечислите фамилии конструкторов, внесших весомый вклад в развитие военной промышленности.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7724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3.Реорганизация Красной армии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643050"/>
            <a:ext cx="8643966" cy="521495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i="1" dirty="0" smtClean="0"/>
              <a:t>О.Реорганизация</a:t>
            </a:r>
            <a:r>
              <a:rPr lang="ru-RU" sz="3400" dirty="0" smtClean="0"/>
              <a:t>  - это  переустройство, изменение армии.</a:t>
            </a:r>
          </a:p>
          <a:p>
            <a:pPr>
              <a:buNone/>
            </a:pPr>
            <a:r>
              <a:rPr lang="ru-RU" sz="3400" b="1" dirty="0" smtClean="0"/>
              <a:t>1 сентября 1939 год </a:t>
            </a:r>
            <a:r>
              <a:rPr lang="ru-RU" sz="3400" dirty="0" smtClean="0"/>
              <a:t>–закон о всеобщей воинской обязанности (не с 21 года, а с 19 лет)</a:t>
            </a:r>
          </a:p>
          <a:p>
            <a:pPr>
              <a:buNone/>
            </a:pPr>
            <a:r>
              <a:rPr lang="ru-RU" sz="3400" dirty="0" smtClean="0"/>
              <a:t>Увеличение стрелковой дивизии ( с 51 до 173)</a:t>
            </a:r>
          </a:p>
          <a:p>
            <a:pPr>
              <a:buNone/>
            </a:pPr>
            <a:r>
              <a:rPr lang="ru-RU" sz="3400" dirty="0" smtClean="0"/>
              <a:t>Нарком обороны маршала Ворошилов К.Е. снят –назначен С.К.Тимошенко</a:t>
            </a:r>
          </a:p>
          <a:p>
            <a:pPr>
              <a:buNone/>
            </a:pPr>
            <a:r>
              <a:rPr lang="ru-RU" sz="3400" dirty="0" smtClean="0"/>
              <a:t>Увеличение военных учебных заведений</a:t>
            </a:r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r>
              <a:rPr lang="ru-RU" sz="3400" b="1" dirty="0" smtClean="0"/>
              <a:t>Вопрос</a:t>
            </a:r>
            <a:r>
              <a:rPr lang="ru-RU" sz="3400" dirty="0" smtClean="0"/>
              <a:t>: каковы просчёты властей в подготовке к войне? </a:t>
            </a:r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4.Укрепелние трудовой и производственной дисциплины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26 июня 1940 год – указ «</a:t>
            </a:r>
            <a:r>
              <a:rPr lang="ru-RU" i="1" dirty="0" smtClean="0"/>
              <a:t>О переходе на 8-часовой рабочий день, на 7-дневную рабочую неделю и а запрещении самовольного ухода рабочих и служащих с предприятий и учреждений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Обязательные сверхурочные работы</a:t>
            </a:r>
          </a:p>
          <a:p>
            <a:r>
              <a:rPr lang="ru-RU" dirty="0" smtClean="0"/>
              <a:t>Закрепление рабочих на местах*</a:t>
            </a:r>
          </a:p>
          <a:p>
            <a:r>
              <a:rPr lang="ru-RU" dirty="0" smtClean="0"/>
              <a:t>Уголовная ответственность за самовольный уход с работы и прогул </a:t>
            </a:r>
          </a:p>
          <a:p>
            <a:r>
              <a:rPr lang="ru-RU" dirty="0" smtClean="0"/>
              <a:t>Указ об ответственности за </a:t>
            </a:r>
            <a:r>
              <a:rPr lang="ru-RU" dirty="0" err="1" smtClean="0"/>
              <a:t>производстенный</a:t>
            </a:r>
            <a:r>
              <a:rPr lang="ru-RU" dirty="0" smtClean="0"/>
              <a:t>  брак</a:t>
            </a:r>
          </a:p>
          <a:p>
            <a:r>
              <a:rPr lang="ru-RU" dirty="0" smtClean="0"/>
              <a:t>2 октября 1940 г. «Указа о  государственных трудовых резервах»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5.Военно-патриотическое воспитание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42910" y="1643050"/>
          <a:ext cx="777240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Функции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Осоавиахим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Союз</a:t>
                      </a:r>
                      <a:r>
                        <a:rPr lang="ru-RU" sz="2400" baseline="0" dirty="0" smtClean="0"/>
                        <a:t> обществ Красного креста и Красного Полумесяца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Спортивные общества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5000636"/>
            <a:ext cx="821537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</a:t>
            </a:r>
            <a:r>
              <a:rPr lang="ru-RU" sz="2400" dirty="0" smtClean="0"/>
              <a:t>: используя материал учебника, дополнительные источники (указать какие), заполните таблицу. 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52</TotalTime>
  <Words>389</Words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Тема 20: СССР накануне Великой Отечественной войны</vt:lpstr>
      <vt:lpstr>План работы</vt:lpstr>
      <vt:lpstr>1.Советскаяя внешняя политика на начало Второй Мировой войны</vt:lpstr>
      <vt:lpstr>1.Советскаяя внешняя политика на начало Второй Мировой войны</vt:lpstr>
      <vt:lpstr>1.Советскаяя внешняя политика на начало Второй Мировой войны</vt:lpstr>
      <vt:lpstr>2.Форсирование военного производства и освоение новой военной техники </vt:lpstr>
      <vt:lpstr>3.Реорганизация Красной армии</vt:lpstr>
      <vt:lpstr>4.Укрепелние трудовой и производственной дисциплины</vt:lpstr>
      <vt:lpstr>5.Военно-патриотическое воспитание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СССР накануне Великой Отечественной войны</dc:title>
  <dc:creator>79516</dc:creator>
  <cp:lastModifiedBy>79516488146</cp:lastModifiedBy>
  <cp:revision>17</cp:revision>
  <dcterms:created xsi:type="dcterms:W3CDTF">2020-04-10T11:35:28Z</dcterms:created>
  <dcterms:modified xsi:type="dcterms:W3CDTF">2020-04-11T10:14:09Z</dcterms:modified>
</cp:coreProperties>
</file>