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KkntGycso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2000240"/>
            <a:ext cx="6143668" cy="13573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Тема34.Образование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Покровская О.В.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истории и обществознания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МОУ «Лицей №1</a:t>
            </a:r>
            <a:r>
              <a:rPr lang="ru-RU" dirty="0" smtClean="0"/>
              <a:t>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План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1.Сущность и виды образования</a:t>
            </a:r>
          </a:p>
          <a:p>
            <a:pPr>
              <a:buNone/>
            </a:pPr>
            <a:r>
              <a:rPr lang="ru-RU" dirty="0" smtClean="0"/>
              <a:t>2.Функции образования</a:t>
            </a:r>
          </a:p>
          <a:p>
            <a:pPr>
              <a:buNone/>
            </a:pPr>
            <a:r>
              <a:rPr lang="ru-RU" dirty="0" smtClean="0"/>
              <a:t>3.Тендеции развития современного образования</a:t>
            </a:r>
          </a:p>
          <a:p>
            <a:pPr>
              <a:buNone/>
            </a:pPr>
            <a:r>
              <a:rPr lang="ru-RU" dirty="0" smtClean="0"/>
              <a:t>4.Учитель и ученик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6429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1.Сущность и виды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7339042" cy="55985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О. </a:t>
            </a:r>
            <a:r>
              <a:rPr lang="ru-RU" b="1" i="1" dirty="0" smtClean="0"/>
              <a:t>Образование</a:t>
            </a:r>
            <a:r>
              <a:rPr lang="ru-RU" dirty="0" smtClean="0"/>
              <a:t> –процесс передачи этих знаний, накопленных в культуре, новым поколениям.</a:t>
            </a:r>
          </a:p>
          <a:p>
            <a:pPr>
              <a:buNone/>
            </a:pPr>
            <a:r>
              <a:rPr lang="ru-RU" dirty="0" smtClean="0"/>
              <a:t>О.</a:t>
            </a:r>
            <a:r>
              <a:rPr lang="ru-RU" b="1" i="1" dirty="0" smtClean="0"/>
              <a:t>Образование</a:t>
            </a:r>
            <a:r>
              <a:rPr lang="ru-RU" dirty="0" smtClean="0"/>
              <a:t> – это целенаправленный процесс обучения и воспитания в интересах личности и общества.</a:t>
            </a:r>
          </a:p>
          <a:p>
            <a:pPr>
              <a:buNone/>
            </a:pPr>
            <a:r>
              <a:rPr lang="ru-RU" dirty="0" smtClean="0"/>
              <a:t>О. </a:t>
            </a:r>
            <a:r>
              <a:rPr lang="ru-RU" b="1" i="1" dirty="0" smtClean="0"/>
              <a:t>Образование</a:t>
            </a:r>
            <a:r>
              <a:rPr lang="ru-RU" dirty="0" smtClean="0"/>
              <a:t> – процесс и результат овладения социально значимым опытом человечества.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6429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1.Сущность и виды образования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00174"/>
          <a:ext cx="785818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372"/>
                <a:gridCol w="2179435"/>
                <a:gridCol w="2017547"/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</a:t>
                      </a:r>
                      <a:r>
                        <a:rPr lang="ru-RU" baseline="0" dirty="0" smtClean="0"/>
                        <a:t> содержанию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По способу организации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характеру</a:t>
                      </a:r>
                      <a:r>
                        <a:rPr lang="ru-RU" baseline="0" dirty="0" smtClean="0"/>
                        <a:t> материального обеспечения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способу оформления образовательных</a:t>
                      </a:r>
                      <a:r>
                        <a:rPr lang="ru-RU" baseline="0" dirty="0" smtClean="0"/>
                        <a:t> учреждений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-Гуманитарное (Пример: ?)</a:t>
                      </a:r>
                    </a:p>
                    <a:p>
                      <a:r>
                        <a:rPr lang="ru-RU" dirty="0" smtClean="0"/>
                        <a:t>-Математическое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(Пример:?)</a:t>
                      </a:r>
                    </a:p>
                    <a:p>
                      <a:r>
                        <a:rPr lang="ru-RU" baseline="0" dirty="0" smtClean="0"/>
                        <a:t>-Естественнонаучное </a:t>
                      </a:r>
                    </a:p>
                    <a:p>
                      <a:r>
                        <a:rPr lang="ru-RU" baseline="0" dirty="0" smtClean="0"/>
                        <a:t>(Пример:?)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-Дневное</a:t>
                      </a:r>
                      <a:r>
                        <a:rPr lang="ru-RU" baseline="0" dirty="0" smtClean="0"/>
                        <a:t> (очное)</a:t>
                      </a:r>
                    </a:p>
                    <a:p>
                      <a:r>
                        <a:rPr lang="ru-RU" baseline="0" dirty="0" smtClean="0"/>
                        <a:t>-Вечернее(</a:t>
                      </a:r>
                      <a:r>
                        <a:rPr lang="ru-RU" baseline="0" dirty="0" err="1" smtClean="0"/>
                        <a:t>очно-заочное</a:t>
                      </a:r>
                      <a:r>
                        <a:rPr lang="ru-RU" baseline="0" dirty="0" smtClean="0"/>
                        <a:t>)</a:t>
                      </a:r>
                    </a:p>
                    <a:p>
                      <a:r>
                        <a:rPr lang="ru-RU" baseline="0" dirty="0" smtClean="0"/>
                        <a:t>-Заочное </a:t>
                      </a:r>
                    </a:p>
                    <a:p>
                      <a:r>
                        <a:rPr lang="ru-RU" baseline="0" dirty="0" smtClean="0"/>
                        <a:t>-Домашнее</a:t>
                      </a:r>
                    </a:p>
                    <a:p>
                      <a:r>
                        <a:rPr lang="ru-RU" baseline="0" dirty="0" smtClean="0"/>
                        <a:t>-Дистанционное</a:t>
                      </a:r>
                    </a:p>
                    <a:p>
                      <a:r>
                        <a:rPr lang="ru-RU" baseline="0" dirty="0" smtClean="0"/>
                        <a:t>-Экстернат 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="1" baseline="0" dirty="0" smtClean="0"/>
                        <a:t>Вопрос</a:t>
                      </a:r>
                      <a:r>
                        <a:rPr lang="ru-RU" baseline="0" dirty="0" smtClean="0"/>
                        <a:t>: в чём отличие домашнего и дистанционного обучения?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  </a:t>
                      </a:r>
                    </a:p>
                    <a:p>
                      <a:r>
                        <a:rPr lang="ru-RU" sz="7200" dirty="0" smtClean="0"/>
                        <a:t>   ?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-Государственное</a:t>
                      </a:r>
                    </a:p>
                    <a:p>
                      <a:r>
                        <a:rPr lang="ru-RU" sz="1600" dirty="0" smtClean="0"/>
                        <a:t>-Муниципальное</a:t>
                      </a:r>
                    </a:p>
                    <a:p>
                      <a:r>
                        <a:rPr lang="ru-RU" sz="1600" dirty="0" smtClean="0"/>
                        <a:t>-Частное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785795"/>
            <a:ext cx="8143900" cy="6429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1.Дозаполните таблицу.2. Зарисуйте и разберите сему на стр.194.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72386" cy="6800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2.Функции образования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Духовные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4214818"/>
            <a:ext cx="721523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используя материал Учебника (стр.195),заполните содержание данных функций.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5214950"/>
            <a:ext cx="721523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u="sng" dirty="0" smtClean="0"/>
              <a:t>Главная цель образования</a:t>
            </a:r>
            <a:r>
              <a:rPr lang="ru-RU" dirty="0" smtClean="0"/>
              <a:t>: передача опыта  человечества от поколения поколению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9286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3.Тенденции развития современного образования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7410480" cy="5312752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Демократизация образования  </a:t>
            </a:r>
            <a:r>
              <a:rPr lang="ru-RU" dirty="0" smtClean="0"/>
              <a:t>- расширение возможностей получения образования во всём мире</a:t>
            </a:r>
          </a:p>
          <a:p>
            <a:r>
              <a:rPr lang="ru-RU" b="1" i="1" dirty="0" smtClean="0"/>
              <a:t>Продолжительность образования </a:t>
            </a:r>
            <a:r>
              <a:rPr lang="ru-RU" dirty="0" smtClean="0"/>
              <a:t>–непрерывность образования </a:t>
            </a:r>
          </a:p>
          <a:p>
            <a:r>
              <a:rPr lang="ru-RU" b="1" i="1" dirty="0" err="1" smtClean="0"/>
              <a:t>Дифференцированность</a:t>
            </a:r>
            <a:r>
              <a:rPr lang="ru-RU" b="1" i="1" dirty="0" smtClean="0"/>
              <a:t> и личностная </a:t>
            </a:r>
            <a:r>
              <a:rPr lang="ru-RU" dirty="0" smtClean="0"/>
              <a:t>направленность образования</a:t>
            </a:r>
          </a:p>
          <a:p>
            <a:r>
              <a:rPr lang="ru-RU" dirty="0" err="1" smtClean="0"/>
              <a:t>Гуманизация</a:t>
            </a:r>
            <a:r>
              <a:rPr lang="ru-RU" dirty="0" smtClean="0"/>
              <a:t> образования – (???)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Гуманитаризация</a:t>
            </a:r>
            <a:r>
              <a:rPr lang="ru-RU" dirty="0" smtClean="0"/>
              <a:t> образования – (???)</a:t>
            </a:r>
          </a:p>
          <a:p>
            <a:r>
              <a:rPr lang="ru-RU" dirty="0" smtClean="0"/>
              <a:t>Интернационализация образования – (???)</a:t>
            </a:r>
          </a:p>
          <a:p>
            <a:r>
              <a:rPr lang="ru-RU" dirty="0" smtClean="0"/>
              <a:t>Информатизация образования – </a:t>
            </a:r>
            <a:r>
              <a:rPr lang="ru-RU" b="1" dirty="0" smtClean="0"/>
              <a:t>ПРИМЕР</a:t>
            </a:r>
            <a:r>
              <a:rPr lang="ru-RU" dirty="0" smtClean="0"/>
              <a:t>:________</a:t>
            </a:r>
          </a:p>
          <a:p>
            <a:pPr>
              <a:buNone/>
            </a:pPr>
            <a:r>
              <a:rPr lang="ru-RU" b="1" u="sng" dirty="0" smtClean="0"/>
              <a:t>Задание</a:t>
            </a:r>
            <a:r>
              <a:rPr lang="ru-RU" dirty="0" smtClean="0"/>
              <a:t>: заполните пропуски – разъяснения сущности данных тенденции современного образования, используя материал учебника (стр.197-197)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4.Ученик и учитель в современном российском обществе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Задание</a:t>
            </a:r>
            <a:r>
              <a:rPr lang="ru-RU" dirty="0" smtClean="0"/>
              <a:t>: используя жизненный опыт, обществоведческие знания, зарисуйте схему отношений «</a:t>
            </a:r>
            <a:r>
              <a:rPr lang="ru-RU" b="1" i="1" dirty="0" smtClean="0"/>
              <a:t>учитель-ученик – семья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Задание: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Посмотрите видеофрагмент и запишите главную </a:t>
            </a:r>
            <a:r>
              <a:rPr lang="ru-RU" b="1" dirty="0" smtClean="0"/>
              <a:t>тему, </a:t>
            </a:r>
            <a:r>
              <a:rPr lang="ru-RU" b="1" dirty="0" smtClean="0"/>
              <a:t>проблемный вопрос, </a:t>
            </a:r>
            <a:r>
              <a:rPr lang="ru-RU" dirty="0" smtClean="0"/>
              <a:t>поднятый в данном видеофрагменте.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https://www.youtube.com/watch?v=lKkntGycsok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290</Words>
  <PresentationFormat>Экран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Тема34.Образование</vt:lpstr>
      <vt:lpstr>План работы</vt:lpstr>
      <vt:lpstr>1.Сущность и виды образования</vt:lpstr>
      <vt:lpstr>1.Сущность и виды образования</vt:lpstr>
      <vt:lpstr>2.Функции образования</vt:lpstr>
      <vt:lpstr>3.Тенденции развития современного образования</vt:lpstr>
      <vt:lpstr>4.Ученик и учитель в современном российском обществе </vt:lpstr>
      <vt:lpstr>Задание: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Тема34.Образование</dc:title>
  <dc:creator>79516</dc:creator>
  <cp:lastModifiedBy>79516488146</cp:lastModifiedBy>
  <cp:revision>10</cp:revision>
  <dcterms:created xsi:type="dcterms:W3CDTF">2020-04-09T07:38:11Z</dcterms:created>
  <dcterms:modified xsi:type="dcterms:W3CDTF">2020-04-09T08:14:50Z</dcterms:modified>
</cp:coreProperties>
</file>