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571612"/>
            <a:ext cx="7406640" cy="21865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Тест по теме: </a:t>
            </a:r>
            <a:br>
              <a:rPr lang="ru-RU" dirty="0" smtClean="0"/>
            </a:br>
            <a:r>
              <a:rPr lang="ru-RU" dirty="0" smtClean="0"/>
              <a:t>Почва родного края. </a:t>
            </a:r>
            <a:br>
              <a:rPr lang="ru-RU" dirty="0" smtClean="0"/>
            </a:br>
            <a:r>
              <a:rPr lang="ru-RU" dirty="0" smtClean="0"/>
              <a:t>Охрана почв.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Основатель мирового почвоведения:</a:t>
            </a:r>
            <a:br>
              <a:rPr lang="ru-RU" dirty="0" smtClean="0"/>
            </a:br>
            <a:r>
              <a:rPr lang="ru-RU" dirty="0" smtClean="0"/>
              <a:t>а) В.В. Докучаев; </a:t>
            </a:r>
            <a:br>
              <a:rPr lang="ru-RU" dirty="0" smtClean="0"/>
            </a:br>
            <a:r>
              <a:rPr lang="ru-RU" dirty="0" smtClean="0"/>
              <a:t>б) П.А. </a:t>
            </a:r>
            <a:r>
              <a:rPr lang="ru-RU" dirty="0" err="1" smtClean="0"/>
              <a:t>Костычев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в) К.К. Гедройц;</a:t>
            </a:r>
            <a:br>
              <a:rPr lang="ru-RU" dirty="0" smtClean="0"/>
            </a:br>
            <a:r>
              <a:rPr lang="ru-RU" dirty="0" smtClean="0"/>
              <a:t>г) </a:t>
            </a:r>
            <a:r>
              <a:rPr lang="ru-RU" dirty="0" err="1" smtClean="0"/>
              <a:t>Дюшафур</a:t>
            </a:r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Что является главным свойством почвы?</a:t>
            </a:r>
            <a:br>
              <a:rPr lang="ru-RU" dirty="0" smtClean="0"/>
            </a:br>
            <a:r>
              <a:rPr lang="ru-RU" dirty="0" smtClean="0"/>
              <a:t>а) влажность</a:t>
            </a:r>
            <a:br>
              <a:rPr lang="ru-RU" dirty="0" smtClean="0"/>
            </a:br>
            <a:r>
              <a:rPr lang="ru-RU" dirty="0" smtClean="0"/>
              <a:t>б) температура</a:t>
            </a:r>
            <a:br>
              <a:rPr lang="ru-RU" dirty="0" smtClean="0"/>
            </a:br>
            <a:r>
              <a:rPr lang="ru-RU" dirty="0" smtClean="0"/>
              <a:t>в) </a:t>
            </a:r>
            <a:r>
              <a:rPr lang="ru-RU" dirty="0" smtClean="0"/>
              <a:t>плодородие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В какое время были попытки сведения в общее всех знаний о почве?</a:t>
            </a:r>
            <a:br>
              <a:rPr lang="ru-RU" dirty="0" smtClean="0"/>
            </a:br>
            <a:r>
              <a:rPr lang="ru-RU" dirty="0" smtClean="0"/>
              <a:t>а) в античный период;</a:t>
            </a:r>
            <a:br>
              <a:rPr lang="ru-RU" dirty="0" smtClean="0"/>
            </a:br>
            <a:r>
              <a:rPr lang="ru-RU" dirty="0" smtClean="0"/>
              <a:t>б) в средние века;</a:t>
            </a:r>
            <a:br>
              <a:rPr lang="ru-RU" dirty="0" smtClean="0"/>
            </a:br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конце 19-го столетия;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</a:t>
            </a:r>
            <a:r>
              <a:rPr lang="ru-RU" dirty="0" smtClean="0"/>
              <a:t>От чего зависит механический состав почвы?</a:t>
            </a:r>
            <a:br>
              <a:rPr lang="ru-RU" dirty="0" smtClean="0"/>
            </a:br>
            <a:r>
              <a:rPr lang="ru-RU" dirty="0" smtClean="0"/>
              <a:t>а) типа </a:t>
            </a:r>
            <a:r>
              <a:rPr lang="ru-RU" dirty="0" smtClean="0"/>
              <a:t>растительности;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</a:t>
            </a:r>
            <a:r>
              <a:rPr lang="ru-RU" dirty="0" smtClean="0"/>
              <a:t>климата;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в) материнской </a:t>
            </a:r>
            <a:r>
              <a:rPr lang="ru-RU" dirty="0" smtClean="0"/>
              <a:t>породы;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г) </a:t>
            </a:r>
            <a:r>
              <a:rPr lang="ru-RU" dirty="0" smtClean="0"/>
              <a:t>рельефа;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д</a:t>
            </a:r>
            <a:r>
              <a:rPr lang="ru-RU" dirty="0" smtClean="0"/>
              <a:t>) </a:t>
            </a:r>
            <a:r>
              <a:rPr lang="ru-RU" dirty="0" smtClean="0"/>
              <a:t>времени;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smtClean="0"/>
              <a:t>Из-за чего у почвы появляется белая и белесая окраска?</a:t>
            </a:r>
            <a:br>
              <a:rPr lang="ru-RU" dirty="0" smtClean="0"/>
            </a:br>
            <a:r>
              <a:rPr lang="ru-RU" dirty="0" smtClean="0"/>
              <a:t>а) гумус; – соединения железа;</a:t>
            </a:r>
            <a:br>
              <a:rPr lang="ru-RU" dirty="0" smtClean="0"/>
            </a:br>
            <a:r>
              <a:rPr lang="ru-RU" dirty="0" smtClean="0"/>
              <a:t>б) кремнекислота, углекислая известь;</a:t>
            </a:r>
            <a:br>
              <a:rPr lang="ru-RU" dirty="0" smtClean="0"/>
            </a:br>
            <a:r>
              <a:rPr lang="ru-RU" dirty="0" smtClean="0"/>
              <a:t>в) гипс, легкорастворимые соли;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6. </a:t>
            </a:r>
            <a:r>
              <a:rPr lang="ru-RU" dirty="0" smtClean="0"/>
              <a:t>Самые плодородные почвы в России:</a:t>
            </a:r>
            <a:br>
              <a:rPr lang="ru-RU" dirty="0" smtClean="0"/>
            </a:br>
            <a:r>
              <a:rPr lang="ru-RU" dirty="0" smtClean="0"/>
              <a:t>а) дерново-подзолистые</a:t>
            </a:r>
            <a:br>
              <a:rPr lang="ru-RU" dirty="0" smtClean="0"/>
            </a:br>
            <a:r>
              <a:rPr lang="ru-RU" dirty="0" smtClean="0"/>
              <a:t>б) чернозёмы +</a:t>
            </a:r>
            <a:br>
              <a:rPr lang="ru-RU" dirty="0" smtClean="0"/>
            </a:br>
            <a:r>
              <a:rPr lang="ru-RU" dirty="0" smtClean="0"/>
              <a:t>в) бурые</a:t>
            </a:r>
            <a:br>
              <a:rPr lang="ru-RU" dirty="0" smtClean="0"/>
            </a:br>
            <a:r>
              <a:rPr lang="ru-RU" dirty="0" smtClean="0"/>
              <a:t>г) каштановые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r>
              <a:rPr lang="ru-RU" dirty="0" smtClean="0"/>
              <a:t>. </a:t>
            </a:r>
            <a:r>
              <a:rPr lang="ru-RU" dirty="0" smtClean="0"/>
              <a:t>Какой тип почв располагается в европейской части России:</a:t>
            </a:r>
            <a:br>
              <a:rPr lang="ru-RU" dirty="0" smtClean="0"/>
            </a:br>
            <a:r>
              <a:rPr lang="ru-RU" dirty="0" smtClean="0"/>
              <a:t>а) </a:t>
            </a:r>
            <a:r>
              <a:rPr lang="ru-RU" dirty="0" smtClean="0"/>
              <a:t>подзолистые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черноземы</a:t>
            </a:r>
            <a:br>
              <a:rPr lang="ru-RU" dirty="0" smtClean="0"/>
            </a:br>
            <a:r>
              <a:rPr lang="ru-RU" dirty="0" smtClean="0"/>
              <a:t>в) бурые</a:t>
            </a:r>
            <a:br>
              <a:rPr lang="ru-RU" dirty="0" smtClean="0"/>
            </a:br>
            <a:r>
              <a:rPr lang="ru-RU" dirty="0" smtClean="0"/>
              <a:t>г) лесные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73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Тест по теме:  Почва родного края.  Охрана почв.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теме:  Почва родного края.  Охрана почв. </dc:title>
  <dc:creator>Юлия</dc:creator>
  <cp:lastModifiedBy>Юлия</cp:lastModifiedBy>
  <cp:revision>1</cp:revision>
  <dcterms:created xsi:type="dcterms:W3CDTF">2020-04-11T11:43:12Z</dcterms:created>
  <dcterms:modified xsi:type="dcterms:W3CDTF">2020-04-11T11:52:15Z</dcterms:modified>
</cp:coreProperties>
</file>