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Where are the Vikings from?</a:t>
            </a:r>
            <a:endParaRPr lang="ru-RU" dirty="0"/>
          </a:p>
        </p:txBody>
      </p:sp>
      <p:pic>
        <p:nvPicPr>
          <p:cNvPr id="3" name="Рисунок 2" descr="e4506d7e61385a520460718e36971b0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1357298"/>
            <a:ext cx="6786610" cy="3992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52486478d05afb9cee04d90a8e33c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71604" y="1428736"/>
            <a:ext cx="5820500" cy="3881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19200"/>
          </a:xfrm>
        </p:spPr>
        <p:txBody>
          <a:bodyPr/>
          <a:lstStyle/>
          <a:p>
            <a:pPr algn="ctr"/>
            <a:r>
              <a:rPr smtClean="0"/>
              <a:t>Great and terrible Vikings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5357826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Scandinavia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rakkar-korabl-drakon-57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8000" y="1524000"/>
            <a:ext cx="8128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Mariners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0670" y="1524000"/>
            <a:ext cx="6342659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Warriors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5f69fa5e9565f5568fddefcc364f8c--midgard-viking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6917" y="1524000"/>
            <a:ext cx="3430165" cy="4572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Why are they nicknamed the Vikings?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79553758_2-p-severnie-foni-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29553" y="1524000"/>
            <a:ext cx="6884894" cy="4572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Climate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27d01a65bbf160dcd60e3eb39846ff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572264" y="1428736"/>
            <a:ext cx="2214578" cy="3571900"/>
          </a:xfrm>
          <a:prstGeom prst="rect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Merciless killers and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5" name="Рисунок 4" descr="35e3077fadb8925984927e31641dbc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1571612"/>
            <a:ext cx="1857388" cy="3286124"/>
          </a:xfrm>
          <a:prstGeom prst="rect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softEdge rad="317500"/>
          </a:effectLst>
        </p:spPr>
      </p:pic>
      <p:pic>
        <p:nvPicPr>
          <p:cNvPr id="7" name="Рисунок 6" descr="games-league-of-legends-646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1857364"/>
            <a:ext cx="3828834" cy="2643206"/>
          </a:xfrm>
          <a:prstGeom prst="rect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500034" y="4929198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Vikings did not wear these silly helmets with horns.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5072074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most similar Vikings were shown in the anime "Vinland Saga".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71604" y="1357298"/>
            <a:ext cx="5786478" cy="4368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Traders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The end of the Viking era</a:t>
            </a:r>
            <a:endParaRPr lang="ru-RU" dirty="0"/>
          </a:p>
        </p:txBody>
      </p:sp>
      <p:pic>
        <p:nvPicPr>
          <p:cNvPr id="6" name="Содержимое 5" descr="367751d22a9e6808ef070fb055148c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133</TotalTime>
  <Words>56</Words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Where are the Vikings from?</vt:lpstr>
      <vt:lpstr>Great and terrible Vikings</vt:lpstr>
      <vt:lpstr>Mariners</vt:lpstr>
      <vt:lpstr>Warriors</vt:lpstr>
      <vt:lpstr>Why are they nicknamed the Vikings?</vt:lpstr>
      <vt:lpstr>Climate</vt:lpstr>
      <vt:lpstr>Merciless killers and…</vt:lpstr>
      <vt:lpstr>Traders</vt:lpstr>
      <vt:lpstr>The end of the Viking era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 Юрьевна</cp:lastModifiedBy>
  <cp:revision>18</cp:revision>
  <dcterms:created xsi:type="dcterms:W3CDTF">2020-03-15T16:25:03Z</dcterms:created>
  <dcterms:modified xsi:type="dcterms:W3CDTF">2020-04-11T12:28:21Z</dcterms:modified>
</cp:coreProperties>
</file>