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7" r:id="rId2"/>
    <p:sldId id="258" r:id="rId3"/>
    <p:sldId id="260" r:id="rId4"/>
    <p:sldId id="259" r:id="rId5"/>
    <p:sldId id="261" r:id="rId6"/>
    <p:sldId id="262" r:id="rId7"/>
    <p:sldId id="263" r:id="rId8"/>
    <p:sldId id="265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50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534AF09-9D00-42AB-960D-6E832FA7B7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37730" y="1640981"/>
            <a:ext cx="6032311" cy="2234983"/>
          </a:xfrm>
        </p:spPr>
        <p:txBody>
          <a:bodyPr anchor="b">
            <a:normAutofit/>
          </a:bodyPr>
          <a:lstStyle>
            <a:lvl1pPr algn="ctr">
              <a:defRPr sz="4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288DB318-34F4-4FDA-8A83-48E47AB283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37730" y="4120656"/>
            <a:ext cx="6032311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BAEE7CB0-9CC2-4A47-8BEC-67D7E49263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575A9-F7C3-4CB7-BCA3-710980AC6BC5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8B83CABB-9826-4700-B9F5-1E24F5F8BD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E3C8864F-8C1F-421C-85F1-6C106CA896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ECDA6-CEA2-4843-B8AB-B5E01A1B12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137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D6A1EA2-0808-4BB2-A186-2731D2E0E6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1FB0AC01-B13B-4C36-8A7E-25076C9444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A4DE13EE-54E9-4E35-88BD-75591856F7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575A9-F7C3-4CB7-BCA3-710980AC6BC5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A9F00529-3045-4E07-8347-4BE4DA150B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EE2F6B3C-66D6-49FF-A838-B113CDDE5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ECDA6-CEA2-4843-B8AB-B5E01A1B12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74370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D95CC397-1DF4-4AE2-879D-2A2123EB70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F126B17A-1112-4F27-9E1F-97A9B7D8F5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492B88A7-A208-4CF3-BEF0-9E1DAEB81F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575A9-F7C3-4CB7-BCA3-710980AC6BC5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BCD4B124-C43E-4606-9F6C-B798C5FB7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5D6AE353-BB02-473C-B602-B1DD93BD6D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ECDA6-CEA2-4843-B8AB-B5E01A1B12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26129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73D5CBA-9E9E-4859-870D-B400718713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72DC320-42D9-4673-B6FB-890D166568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08EE894D-2AFA-4F37-87D4-B5F69AD18A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575A9-F7C3-4CB7-BCA3-710980AC6BC5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B547EF1A-75B8-4B64-A6F8-D94A94C07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9C21B4A2-4A5E-48B8-8D62-B3AC8FBF8B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ECDA6-CEA2-4843-B8AB-B5E01A1B12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7355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D2395F4-BA4F-4FA4-93CF-BD20C28A93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2322" y="1709739"/>
            <a:ext cx="5950424" cy="2613025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04EAF417-3402-4F5C-B770-E36FCC430F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92322" y="4421876"/>
            <a:ext cx="5950424" cy="1667776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F24F2261-B180-47ED-932B-4E1729F64F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575A9-F7C3-4CB7-BCA3-710980AC6BC5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4D38D4CF-E5AE-498B-992C-52D295918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EE776DF8-1FC6-4B78-8C58-4B27501FCD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ECDA6-CEA2-4843-B8AB-B5E01A1B12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4919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9BDB08F-7048-4DD5-A8B1-86B802C0ED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8B35B76-2E6A-4C6B-957E-ECBE2730BBA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BCEC0D24-4440-42DB-B2B0-5C966C72E8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D08D200E-B30D-42F0-B4AA-D9F85AA7B4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575A9-F7C3-4CB7-BCA3-710980AC6BC5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DF1DF967-9CD6-4CCD-B698-DC09A74D80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BF913665-3A9B-45B2-AC74-2518C7355C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ECDA6-CEA2-4843-B8AB-B5E01A1B12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51353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DD1C32B-C773-4892-B171-AF9C10F32A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A2B8094B-DAE2-4645-97AB-E331CA87F5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D850CB53-2527-43AE-8511-B42F6B3110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BD417EC9-DBF4-4579-A34B-B9D105692FE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1C4156E9-34CC-41BB-8D96-79F636E5A64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FACB2E7D-795D-4A90-9E7B-CD5877E33B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575A9-F7C3-4CB7-BCA3-710980AC6BC5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BF1E4E8B-3955-4C85-A7DB-CC7BB62FA0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A7336AEA-C096-4128-8F9B-BE3EC55625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ECDA6-CEA2-4843-B8AB-B5E01A1B12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4058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681B740-3229-4A13-83C4-C6E56D3D27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452C1C90-34F2-491B-96F2-7CDA91595B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575A9-F7C3-4CB7-BCA3-710980AC6BC5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81159CF4-A6C9-4FE8-8E87-902AF96E9C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C958A196-326B-45D9-8198-39CB9E68E8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ECDA6-CEA2-4843-B8AB-B5E01A1B12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13084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50B564CC-3629-434E-B62C-889C4E1B0E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575A9-F7C3-4CB7-BCA3-710980AC6BC5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3364DA4A-6080-431A-A1F8-7CB500AE1A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B0AF1445-48C5-4BAC-85EC-3AEC42C31B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ECDA6-CEA2-4843-B8AB-B5E01A1B12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21896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1B68EC5-3188-49C5-BB3B-26E925AB57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7A08A6B7-5118-4812-B5C8-8959BA642C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BBD74390-D8B9-46E2-AA80-9E81ECE761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85CBED9B-87B4-4276-9B1F-76416B6F27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575A9-F7C3-4CB7-BCA3-710980AC6BC5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BD99D4AD-CFDD-45B3-8B12-1AF0000893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5D0D4DDB-6450-44C4-A135-942775208F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ECDA6-CEA2-4843-B8AB-B5E01A1B12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27912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17EC0B7-8B95-4AEA-8C07-610CF93D62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BAB5D989-9421-4066-A156-EAA4475B7C1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A51E7857-5F5A-46B4-84B1-C1D2B09D42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BD7DF3FF-A5AD-410A-A924-2488CD534A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575A9-F7C3-4CB7-BCA3-710980AC6BC5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7F26360A-5ECC-463E-9D9A-72D689F23C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F8B2C8BD-C3A4-45FF-AE78-51C99FD4D7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ECDA6-CEA2-4843-B8AB-B5E01A1B12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1776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A050FA0-7EE5-4AB4-BCF1-7494A9A1E3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morning" dir="t"/>
            </a:scene3d>
            <a:sp3d extrusionH="57150" prstMaterial="matte">
              <a:bevelT w="38100" h="38100"/>
            </a:sp3d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9777654C-3B03-488D-8F21-F12D053E1E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B51212C1-7FDE-4024-AF12-FA43F3D1CDC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B575A9-F7C3-4CB7-BCA3-710980AC6BC5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28ABD429-3388-466C-BE83-59416AF261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1ECF2308-CDC6-4411-A92B-F294EEA1E7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DECDA6-CEA2-4843-B8AB-B5E01A1B12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3579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rgbClr val="A6A20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Intro " panose="02000000000000000000" pitchFamily="50" charset="0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g"/><Relationship Id="rId3" Type="http://schemas.openxmlformats.org/officeDocument/2006/relationships/image" Target="../media/image7.jpg"/><Relationship Id="rId7" Type="http://schemas.openxmlformats.org/officeDocument/2006/relationships/image" Target="../media/image11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g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g"/><Relationship Id="rId3" Type="http://schemas.openxmlformats.org/officeDocument/2006/relationships/image" Target="../media/image14.jpg"/><Relationship Id="rId7" Type="http://schemas.openxmlformats.org/officeDocument/2006/relationships/image" Target="../media/image18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g"/><Relationship Id="rId5" Type="http://schemas.openxmlformats.org/officeDocument/2006/relationships/image" Target="../media/image16.jpg"/><Relationship Id="rId4" Type="http://schemas.openxmlformats.org/officeDocument/2006/relationships/image" Target="../media/image15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g"/><Relationship Id="rId3" Type="http://schemas.openxmlformats.org/officeDocument/2006/relationships/image" Target="../media/image21.jpg"/><Relationship Id="rId7" Type="http://schemas.openxmlformats.org/officeDocument/2006/relationships/image" Target="../media/image25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g"/><Relationship Id="rId5" Type="http://schemas.openxmlformats.org/officeDocument/2006/relationships/image" Target="../media/image23.jpg"/><Relationship Id="rId4" Type="http://schemas.openxmlformats.org/officeDocument/2006/relationships/image" Target="../media/image22.jp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g"/><Relationship Id="rId3" Type="http://schemas.openxmlformats.org/officeDocument/2006/relationships/image" Target="../media/image28.jpg"/><Relationship Id="rId7" Type="http://schemas.openxmlformats.org/officeDocument/2006/relationships/image" Target="../media/image32.jp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g"/><Relationship Id="rId5" Type="http://schemas.openxmlformats.org/officeDocument/2006/relationships/image" Target="../media/image30.jpg"/><Relationship Id="rId4" Type="http://schemas.openxmlformats.org/officeDocument/2006/relationships/image" Target="../media/image29.jp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g"/><Relationship Id="rId3" Type="http://schemas.openxmlformats.org/officeDocument/2006/relationships/image" Target="../media/image35.jpg"/><Relationship Id="rId7" Type="http://schemas.openxmlformats.org/officeDocument/2006/relationships/image" Target="../media/image39.jpg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jpg"/><Relationship Id="rId5" Type="http://schemas.openxmlformats.org/officeDocument/2006/relationships/image" Target="../media/image37.jpg"/><Relationship Id="rId4" Type="http://schemas.openxmlformats.org/officeDocument/2006/relationships/image" Target="../media/image36.jp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jpg"/><Relationship Id="rId3" Type="http://schemas.openxmlformats.org/officeDocument/2006/relationships/image" Target="../media/image42.jpg"/><Relationship Id="rId7" Type="http://schemas.openxmlformats.org/officeDocument/2006/relationships/image" Target="../media/image46.jpg"/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jpg"/><Relationship Id="rId5" Type="http://schemas.openxmlformats.org/officeDocument/2006/relationships/image" Target="../media/image44.jpg"/><Relationship Id="rId4" Type="http://schemas.openxmlformats.org/officeDocument/2006/relationships/image" Target="../media/image43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xmlns="" id="{5CF81829-F36F-45CB-B9E9-077974B364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BCA1D7DF-641C-44F0-A062-3F6424B93DE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216" y="1709738"/>
            <a:ext cx="5084064" cy="497147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2602" y="4620768"/>
            <a:ext cx="978758" cy="1957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1432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11" b="4321"/>
          <a:stretch/>
        </p:blipFill>
        <p:spPr>
          <a:xfrm>
            <a:off x="146304" y="145540"/>
            <a:ext cx="8863584" cy="656005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304" y="2135273"/>
            <a:ext cx="2201480" cy="222666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9500" y="4549732"/>
            <a:ext cx="2045430" cy="215586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6646" y="4549732"/>
            <a:ext cx="2156640" cy="215586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453" y="4552691"/>
            <a:ext cx="2183331" cy="215290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8340" y="2238953"/>
            <a:ext cx="2001547" cy="2122981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8137" y="4590791"/>
            <a:ext cx="2021750" cy="2114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1405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8" b="5766"/>
          <a:stretch/>
        </p:blipFill>
        <p:spPr>
          <a:xfrm>
            <a:off x="134112" y="170689"/>
            <a:ext cx="8863584" cy="657148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184" y="2297841"/>
            <a:ext cx="2095886" cy="216294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112" y="4696606"/>
            <a:ext cx="2188958" cy="204557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1530" y="4696606"/>
            <a:ext cx="2120470" cy="204557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2817" y="4696606"/>
            <a:ext cx="2033972" cy="204557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6892" y="4696606"/>
            <a:ext cx="2020804" cy="204557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6892" y="2297840"/>
            <a:ext cx="2020804" cy="2162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6118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0" b="4213"/>
          <a:stretch/>
        </p:blipFill>
        <p:spPr>
          <a:xfrm>
            <a:off x="97536" y="135743"/>
            <a:ext cx="8900160" cy="660643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688" y="2171318"/>
            <a:ext cx="2072640" cy="221780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688" y="4544568"/>
            <a:ext cx="2072640" cy="219760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6480" y="4544568"/>
            <a:ext cx="2243328" cy="213664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5636" y="4544568"/>
            <a:ext cx="2075308" cy="213664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7816" y="2171317"/>
            <a:ext cx="2079879" cy="221780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7731" y="4544568"/>
            <a:ext cx="1989963" cy="2136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0046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86" b="4214"/>
          <a:stretch/>
        </p:blipFill>
        <p:spPr>
          <a:xfrm>
            <a:off x="170688" y="171069"/>
            <a:ext cx="8814816" cy="652233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688" y="2246484"/>
            <a:ext cx="2090598" cy="209073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43"/>
          <a:stretch/>
        </p:blipFill>
        <p:spPr>
          <a:xfrm>
            <a:off x="170688" y="4524714"/>
            <a:ext cx="2090598" cy="216869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66"/>
          <a:stretch/>
        </p:blipFill>
        <p:spPr>
          <a:xfrm>
            <a:off x="2447667" y="4524713"/>
            <a:ext cx="2074905" cy="207379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8953" y="4589885"/>
            <a:ext cx="2000766" cy="210352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2713" y="2246484"/>
            <a:ext cx="2102791" cy="209073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7882" y="4524713"/>
            <a:ext cx="2027622" cy="2168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6935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0" b="4617"/>
          <a:stretch/>
        </p:blipFill>
        <p:spPr>
          <a:xfrm>
            <a:off x="163604" y="170904"/>
            <a:ext cx="8839200" cy="652233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496" y="2228464"/>
            <a:ext cx="2090434" cy="215818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496" y="4537375"/>
            <a:ext cx="2090434" cy="215586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3677" y="4619817"/>
            <a:ext cx="2115966" cy="207342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9784" y="2228463"/>
            <a:ext cx="2083020" cy="215818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5741" y="4619817"/>
            <a:ext cx="2195189" cy="207342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9366" y="4619817"/>
            <a:ext cx="2043437" cy="2073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0745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304" y="145732"/>
            <a:ext cx="8887968" cy="658425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304" y="2306574"/>
            <a:ext cx="2097024" cy="216789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741" y="4611624"/>
            <a:ext cx="2029587" cy="202368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0112" y="4611624"/>
            <a:ext cx="2127504" cy="192328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4611624"/>
            <a:ext cx="2127504" cy="202368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3062" y="2306574"/>
            <a:ext cx="2061210" cy="205816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8688" y="4611624"/>
            <a:ext cx="2005584" cy="2083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9165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знакомит детей с правилами личной гигиены и правильным, бережным отношением к своему здоровью. Дети запоминают что полезно, а что вредно. </a:t>
            </a:r>
            <a:b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Варианты использования:</a:t>
            </a:r>
            <a:b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показ картинок сопровождать двигательной активностью детей. «Полезно» - прыгают на месте, «Вредное» - присаживаются на пол.</a:t>
            </a:r>
            <a:b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*объяснение детьми картинок, которые им больше всего понравились;</a:t>
            </a:r>
            <a:b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*объяснение картинок, которые детям особенно не нравятся.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10400" y="6043932"/>
            <a:ext cx="632346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40567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изготовления презентации использованы демонстрационный материал игры «Валеология или здоровый малыш – </a:t>
            </a:r>
            <a:r>
              <a:rPr lang="ru-RU" sz="1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кожа, питание, сон.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Часть </a:t>
            </a:r>
            <a:r>
              <a:rPr lang="ru-RU" sz="1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Презентацию  подготовила </a:t>
            </a:r>
            <a:r>
              <a:rPr lang="ru-RU" sz="14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Житникова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С.Л. – воспитатель МАДОУ СЦРР детский сад «Золотой ключик».</a:t>
            </a:r>
            <a:b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г..Северобайкальск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2020 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81321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очемучка2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очемучка1.potx" id="{1D6BA796-81A7-443E-B425-89330E3E8AB7}" vid="{A3A3AF4D-CDCD-4F71-BF5A-3C2D7C3A745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Почемучка2</Template>
  <TotalTime>103</TotalTime>
  <Words>47</Words>
  <Application>Microsoft Office PowerPoint</Application>
  <PresentationFormat>Экран (4:3)</PresentationFormat>
  <Paragraphs>2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Intro </vt:lpstr>
      <vt:lpstr>Times New Roman</vt:lpstr>
      <vt:lpstr>Почемучка2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Игра знакомит детей с правилами личной гигиены и правильным, бережным отношением к своему здоровью. Дети запоминают что полезно, а что вредно.  Варианты использования: * показ картинок сопровождать двигательной активностью детей. «Полезно» - прыгают на месте, «Вредное» - присаживаются на пол. *объяснение детьми картинок, которые им больше всего понравились; *объяснение картинок, которые детям особенно не нравятся.</vt:lpstr>
      <vt:lpstr>Для изготовления презентации использованы демонстрационный материал игры «Валеология или здоровый малыш – кожа, питание, сон. Часть 2.  Презентацию  подготовила Житникова С.Л. – воспитатель МАДОУ СЦРР детский сад «Золотой ключик». г..Северобайкальск 2020 г.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почемучка</dc:title>
  <dc:creator>Марина</dc:creator>
  <cp:lastModifiedBy>орл</cp:lastModifiedBy>
  <cp:revision>19</cp:revision>
  <dcterms:created xsi:type="dcterms:W3CDTF">2019-07-30T16:07:19Z</dcterms:created>
  <dcterms:modified xsi:type="dcterms:W3CDTF">2020-04-11T06:06:48Z</dcterms:modified>
</cp:coreProperties>
</file>