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34" autoAdjust="0"/>
  </p:normalViewPr>
  <p:slideViewPr>
    <p:cSldViewPr>
      <p:cViewPr varScale="1">
        <p:scale>
          <a:sx n="48" d="100"/>
          <a:sy n="48" d="100"/>
        </p:scale>
        <p:origin x="-53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2F67D43-AB6F-406B-B571-E0E328ED73A3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DF9994B-3443-4265-BC87-024460B78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и жанры </a:t>
            </a:r>
            <a:r>
              <a:rPr lang="ru-RU" dirty="0" smtClean="0"/>
              <a:t>рисунка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гравюры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Литография 0 на камне</a:t>
            </a:r>
          </a:p>
          <a:p>
            <a:r>
              <a:rPr lang="ru-RU" dirty="0" smtClean="0"/>
              <a:t>Альграфия – на алюминии</a:t>
            </a:r>
          </a:p>
          <a:p>
            <a:r>
              <a:rPr lang="ru-RU" dirty="0" smtClean="0"/>
              <a:t>Ксилография</a:t>
            </a:r>
          </a:p>
          <a:p>
            <a:r>
              <a:rPr lang="ru-RU" dirty="0" smtClean="0"/>
              <a:t>Линогравюра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6096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404664"/>
            <a:ext cx="6344671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-1"/>
            <a:ext cx="4824536" cy="674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6037"/>
            <a:ext cx="4875435" cy="685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60648"/>
            <a:ext cx="868255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0"/>
            <a:ext cx="7056784" cy="691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0"/>
            <a:ext cx="5256584" cy="668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Графика –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Относится к изобразительным искусствам, то есть она отражает действительность в наглядных, зрительно воспринимаемых образах</a:t>
            </a:r>
          </a:p>
          <a:p>
            <a:r>
              <a:rPr lang="ru-RU" dirty="0" smtClean="0"/>
              <a:t>эстетически раскрывает временное развитие событий, духовный облик, переживания, </a:t>
            </a:r>
            <a:r>
              <a:rPr lang="ru-RU" dirty="0" err="1" smtClean="0"/>
              <a:t>мысли,взаимоотношения</a:t>
            </a:r>
            <a:r>
              <a:rPr lang="ru-RU" dirty="0" smtClean="0"/>
              <a:t> людей, воплощает общественные идеи</a:t>
            </a:r>
          </a:p>
          <a:p>
            <a:r>
              <a:rPr lang="ru-RU" dirty="0" smtClean="0"/>
              <a:t>имеет конкретный материальный носитель и не нуждается во временной компоненте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графики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Монументальная</a:t>
            </a:r>
          </a:p>
          <a:p>
            <a:r>
              <a:rPr lang="ru-RU" dirty="0" smtClean="0"/>
              <a:t>Станковая</a:t>
            </a:r>
          </a:p>
          <a:p>
            <a:r>
              <a:rPr lang="ru-RU" dirty="0" smtClean="0"/>
              <a:t>Декоративная</a:t>
            </a:r>
          </a:p>
          <a:p>
            <a:r>
              <a:rPr lang="ru-RU" dirty="0" smtClean="0"/>
              <a:t>Федеративная</a:t>
            </a:r>
          </a:p>
          <a:p>
            <a:endParaRPr lang="ru-RU" dirty="0" smtClean="0"/>
          </a:p>
          <a:p>
            <a:r>
              <a:rPr lang="ru-RU" dirty="0" smtClean="0"/>
              <a:t>Один термин лишний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556792"/>
            <a:ext cx="310560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Брат живописи</a:t>
            </a:r>
          </a:p>
          <a:p>
            <a:r>
              <a:rPr lang="ru-RU" dirty="0" smtClean="0"/>
              <a:t>Средство живописи</a:t>
            </a:r>
          </a:p>
          <a:p>
            <a:r>
              <a:rPr lang="ru-RU" dirty="0" smtClean="0"/>
              <a:t>средство графики</a:t>
            </a:r>
          </a:p>
          <a:p>
            <a:r>
              <a:rPr lang="ru-RU" dirty="0" smtClean="0"/>
              <a:t>Брат графики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14500"/>
            <a:ext cx="3619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448"/>
            <a:ext cx="8147248" cy="2625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Язык графики основан, главным образом, на выразительных возможностях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331840"/>
          </a:xfrm>
        </p:spPr>
        <p:txBody>
          <a:bodyPr/>
          <a:lstStyle/>
          <a:p>
            <a:r>
              <a:rPr lang="ru-RU" dirty="0" smtClean="0"/>
              <a:t>Тона, цвета, плоскости</a:t>
            </a:r>
          </a:p>
          <a:p>
            <a:r>
              <a:rPr lang="ru-RU" dirty="0" smtClean="0"/>
              <a:t>Линии, штриха, пятна (иногда цветового), фона основы </a:t>
            </a:r>
          </a:p>
          <a:p>
            <a:r>
              <a:rPr lang="ru-RU" dirty="0" smtClean="0"/>
              <a:t>Цвета, фокуса, звука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91264" cy="2265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Станковая графика в зависимости от характера техники подразделяется на два типа: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331840"/>
          </a:xfrm>
        </p:spPr>
        <p:txBody>
          <a:bodyPr/>
          <a:lstStyle/>
          <a:p>
            <a:pPr algn="ctr"/>
            <a:r>
              <a:rPr lang="ru-RU" dirty="0" smtClean="0"/>
              <a:t>эстамп и рисунок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971600"/>
            <a:ext cx="3491880" cy="28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869" y="3322398"/>
            <a:ext cx="2628131" cy="353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7"/>
            <a:ext cx="8229600" cy="2376264"/>
          </a:xfrm>
        </p:spPr>
        <p:txBody>
          <a:bodyPr/>
          <a:lstStyle/>
          <a:p>
            <a:r>
              <a:rPr lang="ru-RU" dirty="0" smtClean="0"/>
              <a:t>Сам процесс создания печатной формы из какого-либо твердого материала - дерева, металла, линолеума - называется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10839" y="3244334"/>
            <a:ext cx="48125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…гравированием</a:t>
            </a:r>
            <a:endParaRPr lang="ru-RU" sz="4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11538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653809"/>
          </a:xfrm>
        </p:spPr>
        <p:txBody>
          <a:bodyPr/>
          <a:lstStyle/>
          <a:p>
            <a:r>
              <a:rPr lang="ru-RU" dirty="0" smtClean="0"/>
              <a:t>Произведения графики, отпечатанные с гравировальной печатной формы, называют…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7088" y="3244334"/>
            <a:ext cx="2505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гравюрой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140968"/>
            <a:ext cx="2376264" cy="323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гравюры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плоская гравюра</a:t>
            </a:r>
          </a:p>
          <a:p>
            <a:r>
              <a:rPr lang="ru-RU" sz="5400" dirty="0" smtClean="0"/>
              <a:t>выпуклая гравюра</a:t>
            </a:r>
          </a:p>
          <a:p>
            <a:r>
              <a:rPr lang="ru-RU" sz="5400" dirty="0" smtClean="0"/>
              <a:t>углубленная гравюра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365</TotalTime>
  <Words>170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Виды и жанры рисунка</vt:lpstr>
      <vt:lpstr>Графика – …</vt:lpstr>
      <vt:lpstr>Виды графики</vt:lpstr>
      <vt:lpstr>Рисунок – это…</vt:lpstr>
      <vt:lpstr>Язык графики основан, главным образом, на выразительных возможностях …</vt:lpstr>
      <vt:lpstr>Станковая графика в зависимости от характера техники подразделяется на два типа:</vt:lpstr>
      <vt:lpstr>Слайд 7</vt:lpstr>
      <vt:lpstr>Слайд 8</vt:lpstr>
      <vt:lpstr>Виды гравюры</vt:lpstr>
      <vt:lpstr>Виды гравюры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 жанры живописи и рисунка</dc:title>
  <dc:creator>Саша-Электроникс</dc:creator>
  <cp:lastModifiedBy>Пользователь Windows</cp:lastModifiedBy>
  <cp:revision>26</cp:revision>
  <dcterms:created xsi:type="dcterms:W3CDTF">2012-11-10T18:06:50Z</dcterms:created>
  <dcterms:modified xsi:type="dcterms:W3CDTF">2016-12-16T06:01:54Z</dcterms:modified>
</cp:coreProperties>
</file>