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70" r:id="rId3"/>
    <p:sldId id="259" r:id="rId4"/>
    <p:sldId id="274" r:id="rId5"/>
    <p:sldId id="263" r:id="rId6"/>
    <p:sldId id="276" r:id="rId7"/>
    <p:sldId id="269" r:id="rId8"/>
    <p:sldId id="268" r:id="rId9"/>
    <p:sldId id="27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5FDEF-9973-43DA-B092-BCE3F55FFDE2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84B26-3667-4E77-A087-444810A52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9697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учреждения   дополнительного профессионально образования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Санкт-Петербургская академия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постдипломного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педагогического образования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Кафедра Педагогики и Семьи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186766" cy="441167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Зачетная работа по программе переподготовке «Теория и методика обучения( дошкольного образования и педагогики)»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Тема. Взаимодействия воспитателей с родителями воспитанников в рамках организации совместных физических досугов .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Выполнена: Козловой Н.Г</a:t>
            </a:r>
          </a:p>
          <a:p>
            <a:pPr algn="r">
              <a:buNone/>
            </a:pPr>
            <a:r>
              <a:rPr lang="ru-RU" dirty="0" smtClean="0"/>
              <a:t>Воспитателем ГБДОУ № 67 Фрунзенского района.</a:t>
            </a:r>
          </a:p>
          <a:p>
            <a:pPr algn="ctr">
              <a:buNone/>
            </a:pPr>
            <a:endParaRPr lang="ru-RU" sz="3000" dirty="0" smtClean="0"/>
          </a:p>
          <a:p>
            <a:pPr algn="ctr">
              <a:buNone/>
            </a:pPr>
            <a:endParaRPr lang="ru-RU" sz="2600" dirty="0" smtClean="0"/>
          </a:p>
          <a:p>
            <a:pPr algn="ctr">
              <a:buNone/>
            </a:pPr>
            <a:r>
              <a:rPr lang="ru-RU" sz="2600" dirty="0" err="1" smtClean="0"/>
              <a:t>СП-б</a:t>
            </a:r>
            <a:r>
              <a:rPr lang="ru-RU" sz="2600" dirty="0" smtClean="0"/>
              <a:t> 2018</a:t>
            </a:r>
            <a:endParaRPr lang="ru-RU" sz="2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Список используемой литературы.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Л. Свирская «Работа с семьей. Необязательные инструкции» </a:t>
            </a:r>
          </a:p>
          <a:p>
            <a:r>
              <a:rPr lang="ru-RU" dirty="0" smtClean="0"/>
              <a:t>Е.И. Подольская  «Необычные физкультурные занятия для дошкольников» </a:t>
            </a:r>
          </a:p>
          <a:p>
            <a:r>
              <a:rPr lang="ru-RU" dirty="0" smtClean="0"/>
              <a:t>Л.Д. </a:t>
            </a:r>
            <a:r>
              <a:rPr lang="ru-RU" dirty="0" err="1" smtClean="0"/>
              <a:t>Назаренко</a:t>
            </a:r>
            <a:r>
              <a:rPr lang="ru-RU" dirty="0" smtClean="0"/>
              <a:t>  «Оздоровительные основы физических упражнений».</a:t>
            </a:r>
          </a:p>
          <a:p>
            <a:r>
              <a:rPr lang="ru-RU" dirty="0" smtClean="0"/>
              <a:t>ФГОС ДО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мероприятия.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Родители средней группы</a:t>
            </a:r>
          </a:p>
          <a:p>
            <a:r>
              <a:rPr lang="ru-RU" sz="3600" dirty="0" smtClean="0"/>
              <a:t>Воспитатели средней группы</a:t>
            </a:r>
          </a:p>
          <a:p>
            <a:r>
              <a:rPr lang="ru-RU" sz="3600" dirty="0" smtClean="0"/>
              <a:t>Психолог-педагог</a:t>
            </a:r>
          </a:p>
          <a:p>
            <a:r>
              <a:rPr lang="ru-RU" sz="3600" dirty="0" smtClean="0"/>
              <a:t>Физический инструктор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72476" cy="22860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Цель мероприятия: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Приобщение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smtClean="0"/>
              <a:t>детей и родителей к здоровому образу жизни через совместные спортивные мероприятия.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7" name="Picture 3" descr="C:\Users\natalie\Desktop\K0aTEsOO0d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4143404" cy="3861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3" y="357167"/>
            <a:ext cx="6929487" cy="1214446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</a:rPr>
              <a:t>В Соответствии с ФГОС ДО</a:t>
            </a:r>
            <a:endParaRPr lang="ru-RU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8777" cy="5000661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Одним из основных принципов дошкольного образования, закрепленных в ФГОС ДО , является сотрудничество Организации с семьей (п. 1.4)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 направлен на решение ряда задач, среди которых обеспечение психолого-педагогической поддержки семьи и повышение компетентности родителей/законных представителей в вопросах развития и образования, охраны и укрепления здоровья детей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(п. 1.6).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 является основой для оказания помощи родителям/законным представителям (п. 1.7):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в воспитании детей;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охране и укреплении их физического и психического здоровья;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развитии индивидуальных способностей;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необходимой коррекции нарушений их развития.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72494" cy="164307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    Актуальность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    Трудности общения с собственным ребенком испытывают сегодня большинство родители. Во многих семьях сведены до минимума игровая деятельность и двигательная активность дошкольников. Участие совместных с детьми физкультурных досугах, организованных в ДОУ, позволяют лучше узнать своего ребенка, наладить</a:t>
            </a:r>
          </a:p>
          <a:p>
            <a:pPr algn="just">
              <a:buNone/>
            </a:pPr>
            <a:r>
              <a:rPr lang="ru-RU" sz="2800" dirty="0" smtClean="0"/>
              <a:t>    с ним отношения, а так же получить знания об организации физического воспитания в семье.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7167"/>
            <a:ext cx="7564463" cy="1214446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chemeClr val="tx2">
                    <a:lumMod val="50000"/>
                  </a:schemeClr>
                </a:solidFill>
              </a:rPr>
              <a:t>Задачи</a:t>
            </a:r>
            <a:endParaRPr lang="ru-RU" sz="36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071546"/>
            <a:ext cx="7358114" cy="3929089"/>
          </a:xfrm>
        </p:spPr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Повысить уровень знаний родителей в области сохранения и укрепления здоровья детей, здорового образа жизни в детском саду и семье.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-Развивать физические способности (силу, ловкость, внимание, смелость)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-Формировать навыки совместной спортивной деятельности родителей и детей, содействовать их эмоциональному сближению.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-Создать психологический комфорт, вызвать желание и интерес к совместному сотрудничеству в вопросах оздоровления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Подготовительная работа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-Раздаточные информационные брошюры </a:t>
            </a:r>
          </a:p>
          <a:p>
            <a:r>
              <a:rPr lang="ru-RU" sz="2400" dirty="0" smtClean="0"/>
              <a:t>-Тематические выставки</a:t>
            </a:r>
          </a:p>
          <a:p>
            <a:r>
              <a:rPr lang="ru-RU" sz="2400" dirty="0" smtClean="0"/>
              <a:t>-Проведения консультаций </a:t>
            </a:r>
          </a:p>
          <a:p>
            <a:r>
              <a:rPr lang="ru-RU" sz="2400" dirty="0" smtClean="0"/>
              <a:t>-Родительские собрания</a:t>
            </a:r>
          </a:p>
          <a:p>
            <a:r>
              <a:rPr lang="ru-RU" dirty="0" smtClean="0"/>
              <a:t>-</a:t>
            </a:r>
            <a:endParaRPr lang="ru-RU" dirty="0"/>
          </a:p>
        </p:txBody>
      </p:sp>
      <p:pic>
        <p:nvPicPr>
          <p:cNvPr id="5" name="Содержимое 4" descr="5040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785794"/>
            <a:ext cx="5381568" cy="432502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План проведения мероприятия.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1-31-640x4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1571612"/>
            <a:ext cx="5107537" cy="38306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-Игры </a:t>
            </a:r>
          </a:p>
          <a:p>
            <a:r>
              <a:rPr lang="ru-RU" sz="2400" dirty="0" smtClean="0"/>
              <a:t>-Спортивно-семейные эстафеты</a:t>
            </a:r>
          </a:p>
          <a:p>
            <a:r>
              <a:rPr lang="ru-RU" sz="2400" dirty="0" smtClean="0"/>
              <a:t>-Конкурсы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357166"/>
            <a:ext cx="8135967" cy="5411809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</a:rPr>
              <a:t>Ожидаемые результаты</a:t>
            </a:r>
            <a:endParaRPr lang="ru-RU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564463" cy="492922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-повышения интереса к физическому развитию;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-систематизация работы по физическому развитию; -развитие спортивных навыков;                  заинтересованность родителей в совместных мероприятиях.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-проявления нравственных чувств доброты, отзывчивости, бережного отношения и внимания друг к другу и родителям.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375</TotalTime>
  <Words>314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Государственное бюджетное учреждения   дополнительного профессионально образования  Санкт-Петербургская академия постдипломного педагогического образования Кафедра Педагогики и Семьи</vt:lpstr>
      <vt:lpstr>Участники мероприятия.</vt:lpstr>
      <vt:lpstr>Цель мероприятия: Приобщение детей и родителей к здоровому образу жизни через совместные спортивные мероприятия. </vt:lpstr>
      <vt:lpstr>В Соответствии с ФГОС ДО</vt:lpstr>
      <vt:lpstr>     Актуальность   </vt:lpstr>
      <vt:lpstr>Задачи</vt:lpstr>
      <vt:lpstr>Подготовительная работа</vt:lpstr>
      <vt:lpstr>План проведения мероприятия. </vt:lpstr>
      <vt:lpstr>Ожидаемые результаты</vt:lpstr>
      <vt:lpstr>Список используемой литературы.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natalie</dc:creator>
  <cp:lastModifiedBy>natalie</cp:lastModifiedBy>
  <cp:revision>69</cp:revision>
  <dcterms:created xsi:type="dcterms:W3CDTF">2018-11-18T18:05:09Z</dcterms:created>
  <dcterms:modified xsi:type="dcterms:W3CDTF">2018-11-21T05:22:05Z</dcterms:modified>
</cp:coreProperties>
</file>