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+mn-ea"/>
        <a:cs typeface="Arial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+mn-ea"/>
        <a:cs typeface="Arial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+mn-ea"/>
        <a:cs typeface="Arial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+mn-ea"/>
        <a:cs typeface="Arial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+mn-ea"/>
        <a:cs typeface="Arial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/>
        <a:ea typeface="+mn-ea"/>
        <a:cs typeface="Arial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/>
        <a:ea typeface="+mn-ea"/>
        <a:cs typeface="Arial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/>
        <a:ea typeface="+mn-ea"/>
        <a:cs typeface="Arial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/>
        <a:ea typeface="+mn-ea"/>
        <a:cs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58">
          <p15:clr>
            <a:srgbClr val="A4A3A4"/>
          </p15:clr>
        </p15:guide>
        <p15:guide id="2" orient="horz" pos="3285">
          <p15:clr>
            <a:srgbClr val="A4A3A4"/>
          </p15:clr>
        </p15:guide>
        <p15:guide id="3" orient="horz" pos="392">
          <p15:clr>
            <a:srgbClr val="A4A3A4"/>
          </p15:clr>
        </p15:guide>
        <p15:guide id="4" pos="2878">
          <p15:clr>
            <a:srgbClr val="A4A3A4"/>
          </p15:clr>
        </p15:guide>
        <p15:guide id="5" pos="46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  <p:ext uri="ACF4677E-8BD2-47ae-8A1F-98590045965D">
      <hp:hncThemeShow xmlns="" xmlns:c="http://schemas.openxmlformats.org/drawingml/2006/chart" xmlns:dgm="http://schemas.openxmlformats.org/drawingml/2006/diagram" xmlns:dsp="http://schemas.microsoft.com/office/drawing/2008/diagram" xmlns:hp="http://schemas.haansoft.com/office/presentation/8.0" themeShowType="1" themeSkinType="1" themeTransitionType="1" useThemeTransition="1" byMouseClick="1" attrType="1" dur="200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4"/>
    <p:restoredTop sz="94665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58"/>
        <p:guide orient="horz" pos="3285"/>
        <p:guide orient="horz" pos="392"/>
        <p:guide pos="2878"/>
        <p:guide pos="463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 descr="lovelyanimals016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25" y="4941888"/>
            <a:ext cx="1914525" cy="129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Рисунок 7" descr="1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1817688"/>
            <a:ext cx="4824412" cy="504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8" descr="school21062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4162425"/>
            <a:ext cx="1811338" cy="269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9" descr="lovelyanimals014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6775" y="4760913"/>
            <a:ext cx="2365375" cy="191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10" descr="26.gi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788" y="2781300"/>
            <a:ext cx="1076325" cy="124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11" descr="0_93dc6_762b015b_XL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363" y="5805488"/>
            <a:ext cx="4427537" cy="125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12" descr="0_93dc6_762b015b_XL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4075" y="5805488"/>
            <a:ext cx="4427538" cy="125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Рисунок 13" descr="0_93dc6_762b015b_XL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80975" y="5805488"/>
            <a:ext cx="4429125" cy="125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Рисунок 14" descr="lovelyanimals087.gi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838" y="5300663"/>
            <a:ext cx="1373187" cy="155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Рисунок 15" descr="lovelyanimals086.gi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1588" y="4724400"/>
            <a:ext cx="1522412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AutoShape 4" descr="http://allforchildren.ru/pictures/sun2/sun087.pn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pic>
        <p:nvPicPr>
          <p:cNvPr id="13" name="Рисунок 17" descr="sun087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62763" y="-106363"/>
            <a:ext cx="2359025" cy="2405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AC3CDC-2726-4DB1-AA43-483A3F402B3F}" type="datetimeFigureOut">
              <a:rPr lang="ru-RU"/>
              <a:pPr>
                <a:defRPr/>
              </a:pPr>
              <a:t>12.04.2020</a:t>
            </a:fld>
            <a:endParaRPr lang="ru-RU"/>
          </a:p>
        </p:txBody>
      </p:sp>
      <p:sp>
        <p:nvSpPr>
          <p:cNvPr id="1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BCCEC3-DC88-4B60-91BF-21B3D7F9834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16708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ej1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688" y="4076700"/>
            <a:ext cx="2924175" cy="292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7" descr="lovelyanimals087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084763"/>
            <a:ext cx="1563688" cy="177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53C3BA-183A-4F7B-A0CA-71CEB97CC4F1}" type="datetimeFigureOut">
              <a:rPr lang="ru-RU"/>
              <a:pPr>
                <a:defRPr/>
              </a:pPr>
              <a:t>12.04.2020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06862C-2DFE-4899-99A0-48B9EECF0CF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52948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 descr="ej1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80975" y="3860800"/>
            <a:ext cx="2398713" cy="299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Рисунок 7" descr="lovelyanimals087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80313" y="5084763"/>
            <a:ext cx="1563687" cy="177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2BFD38-D6B1-4E0E-86B2-993D33616D57}" type="datetimeFigureOut">
              <a:rPr lang="ru-RU"/>
              <a:pPr>
                <a:defRPr/>
              </a:pPr>
              <a:t>12.04.2020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CE94A5-7760-48E7-98A8-DEB00A596A67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38125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6" descr="ej0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19925" y="4076700"/>
            <a:ext cx="2392363" cy="278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7" descr="lovelyanimals087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084763"/>
            <a:ext cx="1563688" cy="177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5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34872E-9102-4F60-A7D1-1DC8CF667503}" type="datetimeFigureOut">
              <a:rPr lang="ru-RU"/>
              <a:pPr>
                <a:defRPr/>
              </a:pPr>
              <a:t>12.04.2020</a:t>
            </a:fld>
            <a:endParaRPr lang="ru-RU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1762E9-9243-4ACB-BDAB-28874258389F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2476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5">
                <a:lumMod val="20000"/>
                <a:lumOff val="80000"/>
              </a:schemeClr>
            </a:gs>
            <a:gs pos="100000">
              <a:schemeClr val="bg1">
                <a:lumMod val="90000"/>
              </a:schemeClr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FD8B70D-17CA-4DC6-8CA2-C6D2059314B4}" type="datetimeFigureOut">
              <a:rPr lang="ru-RU"/>
              <a:pPr>
                <a:defRPr/>
              </a:pPr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F89"/>
                </a:solidFill>
                <a:latin typeface="Times New Roman" panose="02020603050405020304" pitchFamily="18" charset="0"/>
              </a:defRPr>
            </a:lvl1pPr>
          </a:lstStyle>
          <a:p>
            <a:fld id="{48E92989-75FA-4FF3-9EFA-B0DCF26582DD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1520" y="260648"/>
            <a:ext cx="5628456" cy="15757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en-US" sz="4900" b="1">
                <a:ln w="9525"/>
                <a:solidFill>
                  <a:schemeClr val="accent3"/>
                </a:solidFill>
                <a:latin typeface="+mn-lt"/>
                <a:cs typeface="+mn-cs"/>
              </a:rPr>
              <a:t>Старшая группа “Солнышко”</a:t>
            </a:r>
          </a:p>
        </p:txBody>
      </p:sp>
      <p:sp>
        <p:nvSpPr>
          <p:cNvPr id="6147" name="Прямоугольник 5"/>
          <p:cNvSpPr>
            <a:spLocks noChangeArrowheads="1"/>
          </p:cNvSpPr>
          <p:nvPr/>
        </p:nvSpPr>
        <p:spPr>
          <a:xfrm>
            <a:off x="0" y="2492375"/>
            <a:ext cx="4787900" cy="40132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just" eaLnBrk="1" hangingPunct="1">
              <a:lnSpc>
                <a:spcPts val="2500"/>
              </a:lnSpc>
              <a:buFont typeface="Arial"/>
              <a:buNone/>
              <a:defRPr/>
            </a:pPr>
            <a:endParaRPr lang="ru-RU" sz="2000" b="1">
              <a:solidFill>
                <a:srgbClr val="002060"/>
              </a:solidFill>
              <a:latin typeface="Times New Roman"/>
            </a:endParaRPr>
          </a:p>
        </p:txBody>
      </p:sp>
      <p:sp>
        <p:nvSpPr>
          <p:cNvPr id="6148" name="TextBox 6147"/>
          <p:cNvSpPr txBox="1"/>
          <p:nvPr/>
        </p:nvSpPr>
        <p:spPr>
          <a:xfrm>
            <a:off x="1343472" y="1999129"/>
            <a:ext cx="3672408" cy="1429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altLang="en-US" sz="2900"/>
              <a:t>“</a:t>
            </a:r>
            <a:r>
              <a:rPr lang="en-US" altLang="en-US" sz="2900"/>
              <a:t>#</a:t>
            </a:r>
            <a:r>
              <a:rPr lang="ru-RU" altLang="en-US" sz="2900"/>
              <a:t>Сидим дома</a:t>
            </a:r>
            <a:r>
              <a:rPr lang="ru-RU" altLang="ru-RU" sz="2900"/>
              <a:t>.</a:t>
            </a:r>
          </a:p>
          <a:p>
            <a:pPr algn="ctr">
              <a:tabLst>
                <a:tab pos="990123" algn="l"/>
              </a:tabLst>
              <a:defRPr/>
            </a:pPr>
            <a:r>
              <a:rPr lang="ru-RU" altLang="ru-RU" sz="2900"/>
              <a:t>Карантин-не время для скуки!</a:t>
            </a:r>
          </a:p>
        </p:txBody>
      </p:sp>
      <p:sp>
        <p:nvSpPr>
          <p:cNvPr id="6149" name="TextBox 6148"/>
          <p:cNvSpPr txBox="1"/>
          <p:nvPr/>
        </p:nvSpPr>
        <p:spPr>
          <a:xfrm>
            <a:off x="1199456" y="3645024"/>
            <a:ext cx="4284476" cy="9090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altLang="en-US">
                <a:solidFill>
                  <a:srgbClr val="000000"/>
                </a:solidFill>
              </a:rPr>
              <a:t>Воспитатели</a:t>
            </a:r>
            <a:r>
              <a:rPr lang="en-US" altLang="ru-RU">
                <a:solidFill>
                  <a:srgbClr val="000000"/>
                </a:solidFill>
              </a:rPr>
              <a:t>:</a:t>
            </a:r>
            <a:r>
              <a:rPr lang="ru-RU" altLang="ru-RU">
                <a:solidFill>
                  <a:srgbClr val="000000"/>
                </a:solidFill>
              </a:rPr>
              <a:t> Жмурина Т.В</a:t>
            </a:r>
          </a:p>
          <a:p>
            <a:pPr>
              <a:defRPr/>
            </a:pPr>
            <a:r>
              <a:rPr lang="ru-RU" altLang="ru-RU">
                <a:solidFill>
                  <a:srgbClr val="000000"/>
                </a:solidFill>
              </a:rPr>
              <a:t>                      Коновалова Л.И</a:t>
            </a:r>
            <a:endParaRPr lang="ru-RU" altLang="ru-RU"/>
          </a:p>
          <a:p>
            <a:pPr>
              <a:defRPr/>
            </a:pPr>
            <a:endParaRPr lang="en-US" alt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352" y="224644"/>
            <a:ext cx="4140460" cy="5520613"/>
          </a:xfrm>
          <a:prstGeom prst="rect">
            <a:avLst/>
          </a:prstGeom>
          <a:effectLst>
            <a:softEdge rad="2540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5860" y="116632"/>
            <a:ext cx="4164927" cy="5553236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1"/>
          <p:cNvSpPr/>
          <p:nvPr/>
        </p:nvSpPr>
        <p:spPr>
          <a:xfrm>
            <a:off x="263352" y="1780079"/>
            <a:ext cx="3276364" cy="2418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3800" b="1">
                <a:solidFill>
                  <a:srgbClr val="000066"/>
                </a:solidFill>
                <a:latin typeface="+mn-lt"/>
                <a:cs typeface="+mn-cs"/>
              </a:rPr>
              <a:t>#</a:t>
            </a:r>
            <a:r>
              <a:rPr lang="ru-RU" altLang="en-US" sz="3800" b="1">
                <a:solidFill>
                  <a:srgbClr val="000066"/>
                </a:solidFill>
                <a:latin typeface="+mn-lt"/>
                <a:cs typeface="+mn-cs"/>
              </a:rPr>
              <a:t>Карантин</a:t>
            </a:r>
            <a:r>
              <a:rPr lang="en-US" altLang="ru-RU" sz="3800" b="1">
                <a:solidFill>
                  <a:srgbClr val="000066"/>
                </a:solidFill>
                <a:latin typeface="+mn-lt"/>
                <a:cs typeface="+mn-cs"/>
              </a:rPr>
              <a:t>-</a:t>
            </a:r>
            <a:r>
              <a:rPr lang="ru-RU" altLang="en-US" sz="3800" b="1">
                <a:solidFill>
                  <a:srgbClr val="000066"/>
                </a:solidFill>
                <a:latin typeface="+mn-lt"/>
                <a:cs typeface="+mn-cs"/>
              </a:rPr>
              <a:t>время для ремонта</a:t>
            </a:r>
          </a:p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ru-RU" altLang="en-US" sz="3800" b="1">
              <a:solidFill>
                <a:srgbClr val="000066"/>
              </a:solidFill>
              <a:latin typeface="+mn-lt"/>
              <a:cs typeface="+mn-cs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27748" y="0"/>
            <a:ext cx="4788532" cy="6384709"/>
          </a:xfrm>
          <a:prstGeom prst="rect">
            <a:avLst/>
          </a:prstGeom>
          <a:effectLst>
            <a:softEdge rad="2540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1"/>
          <p:cNvSpPr/>
          <p:nvPr/>
        </p:nvSpPr>
        <p:spPr>
          <a:xfrm>
            <a:off x="1523492" y="258608"/>
            <a:ext cx="5796644" cy="13587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2800" b="1">
                <a:solidFill>
                  <a:srgbClr val="000066"/>
                </a:solidFill>
                <a:latin typeface="+mn-lt"/>
                <a:cs typeface="+mn-cs"/>
              </a:rPr>
              <a:t>#</a:t>
            </a:r>
            <a:r>
              <a:rPr lang="ru-RU" altLang="en-US" sz="2800" b="1">
                <a:solidFill>
                  <a:srgbClr val="000066"/>
                </a:solidFill>
                <a:latin typeface="+mn-lt"/>
                <a:cs typeface="+mn-cs"/>
              </a:rPr>
              <a:t>Карантин</a:t>
            </a:r>
            <a:r>
              <a:rPr lang="en-US" altLang="ru-RU" sz="2800" b="1">
                <a:solidFill>
                  <a:srgbClr val="000066"/>
                </a:solidFill>
                <a:latin typeface="+mn-lt"/>
                <a:cs typeface="+mn-cs"/>
              </a:rPr>
              <a:t>-</a:t>
            </a:r>
            <a:r>
              <a:rPr lang="ru-RU" altLang="en-US" sz="2800" b="1">
                <a:solidFill>
                  <a:srgbClr val="000066"/>
                </a:solidFill>
                <a:latin typeface="+mn-lt"/>
                <a:cs typeface="+mn-cs"/>
              </a:rPr>
              <a:t>время для ухода за растениями</a:t>
            </a:r>
          </a:p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ru-RU" altLang="en-US" sz="2800" b="1">
              <a:solidFill>
                <a:srgbClr val="000066"/>
              </a:solidFill>
              <a:latin typeface="+mn-lt"/>
              <a:cs typeface="+mn-cs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031009">
            <a:off x="228021" y="1840700"/>
            <a:ext cx="4235465" cy="3176598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140802">
            <a:off x="4436188" y="1832238"/>
            <a:ext cx="4258032" cy="3193524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1"/>
          <p:cNvSpPr/>
          <p:nvPr/>
        </p:nvSpPr>
        <p:spPr>
          <a:xfrm>
            <a:off x="4007768" y="234059"/>
            <a:ext cx="5112568" cy="1611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3600" b="1">
                <a:solidFill>
                  <a:srgbClr val="000066"/>
                </a:solidFill>
                <a:latin typeface="+mn-lt"/>
                <a:cs typeface="+mn-cs"/>
              </a:rPr>
              <a:t>#</a:t>
            </a:r>
            <a:r>
              <a:rPr lang="ru-RU" altLang="en-US" sz="3600" b="1">
                <a:solidFill>
                  <a:srgbClr val="000066"/>
                </a:solidFill>
                <a:latin typeface="+mn-lt"/>
                <a:cs typeface="+mn-cs"/>
              </a:rPr>
              <a:t>Карантин</a:t>
            </a:r>
            <a:r>
              <a:rPr lang="en-US" altLang="ru-RU" sz="3600" b="1">
                <a:solidFill>
                  <a:srgbClr val="000066"/>
                </a:solidFill>
                <a:latin typeface="+mn-lt"/>
                <a:cs typeface="+mn-cs"/>
              </a:rPr>
              <a:t>-</a:t>
            </a:r>
            <a:r>
              <a:rPr lang="ru-RU" altLang="en-US" sz="3600" b="1">
                <a:solidFill>
                  <a:srgbClr val="000066"/>
                </a:solidFill>
                <a:latin typeface="+mn-lt"/>
                <a:cs typeface="+mn-cs"/>
              </a:rPr>
              <a:t>время для саморазвития</a:t>
            </a:r>
            <a:endParaRPr lang="ru-RU" altLang="en-US" sz="2800" b="1">
              <a:solidFill>
                <a:srgbClr val="000066"/>
              </a:solidFill>
              <a:latin typeface="+mn-lt"/>
              <a:cs typeface="+mn-cs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ru-RU" altLang="en-US" sz="2800" b="1">
              <a:solidFill>
                <a:srgbClr val="000066"/>
              </a:solidFill>
              <a:latin typeface="+mn-lt"/>
              <a:cs typeface="+mn-cs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91343" y="764704"/>
            <a:ext cx="4212574" cy="3600400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65991" y="1235177"/>
            <a:ext cx="3566212" cy="4754952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267973">
            <a:off x="-209050" y="932369"/>
            <a:ext cx="5724127" cy="4293095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973026">
            <a:off x="4084075" y="1142787"/>
            <a:ext cx="5244074" cy="3933055"/>
          </a:xfrm>
          <a:prstGeom prst="rect">
            <a:avLst/>
          </a:prstGeom>
          <a:effectLst>
            <a:softEdge rad="2540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1"/>
          <p:cNvSpPr/>
          <p:nvPr/>
        </p:nvSpPr>
        <p:spPr>
          <a:xfrm>
            <a:off x="6780075" y="224644"/>
            <a:ext cx="2268253" cy="30500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2800" b="1">
                <a:solidFill>
                  <a:srgbClr val="000066"/>
                </a:solidFill>
                <a:latin typeface="+mn-lt"/>
                <a:cs typeface="+mn-cs"/>
              </a:rPr>
              <a:t>#</a:t>
            </a:r>
            <a:r>
              <a:rPr lang="ru-RU" altLang="en-US" sz="2800" b="1">
                <a:solidFill>
                  <a:srgbClr val="000066"/>
                </a:solidFill>
                <a:latin typeface="+mn-lt"/>
                <a:cs typeface="+mn-cs"/>
              </a:rPr>
              <a:t>Карантин</a:t>
            </a:r>
            <a:r>
              <a:rPr lang="en-US" altLang="ru-RU" sz="2800" b="1">
                <a:solidFill>
                  <a:srgbClr val="000066"/>
                </a:solidFill>
                <a:latin typeface="+mn-lt"/>
                <a:cs typeface="+mn-cs"/>
              </a:rPr>
              <a:t>-</a:t>
            </a:r>
            <a:r>
              <a:rPr lang="ru-RU" altLang="en-US" sz="2800" b="1">
                <a:solidFill>
                  <a:srgbClr val="000066"/>
                </a:solidFill>
                <a:latin typeface="+mn-lt"/>
                <a:cs typeface="+mn-cs"/>
              </a:rPr>
              <a:t>прекрасная возможность для общения с домашними животными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0355" y="152637"/>
            <a:ext cx="3321368" cy="4428491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32613">
            <a:off x="3112397" y="2229951"/>
            <a:ext cx="4151594" cy="3113695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196" y="188640"/>
            <a:ext cx="8231088" cy="2952328"/>
          </a:xfrm>
        </p:spPr>
        <p:txBody>
          <a:bodyPr/>
          <a:lstStyle/>
          <a:p>
            <a:pPr>
              <a:defRPr/>
            </a:pPr>
            <a:r>
              <a:rPr lang="ru-RU" altLang="ko-KR" sz="4800" i="1">
                <a:solidFill>
                  <a:srgbClr val="FF0000"/>
                </a:solidFill>
              </a:rPr>
              <a:t>Карантин-время быть вместе и поддерживать друг друга!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451484" y="3429000"/>
            <a:ext cx="6192688" cy="7124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altLang="en-US" sz="4100" b="1"/>
              <a:t>Спасибо за внимание</a:t>
            </a:r>
            <a:r>
              <a:rPr lang="en-US" altLang="ru-RU" sz="4100" b="1"/>
              <a:t>!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5212" y="94617"/>
            <a:ext cx="8231088" cy="598078"/>
          </a:xfrm>
        </p:spPr>
        <p:txBody>
          <a:bodyPr/>
          <a:lstStyle/>
          <a:p>
            <a:pPr lvl="0">
              <a:defRPr/>
            </a:pPr>
            <a:r>
              <a:rPr lang="ru-RU" altLang="ko-KR"/>
              <a:t>Отчет о проделанной работе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28700"/>
            <a:ext cx="8231088" cy="5397463"/>
          </a:xfrm>
        </p:spPr>
        <p:txBody>
          <a:bodyPr/>
          <a:lstStyle/>
          <a:p>
            <a:pPr lvl="0">
              <a:buNone/>
              <a:defRPr/>
            </a:pPr>
            <a:r>
              <a:rPr lang="ru-RU" altLang="ko-KR" sz="2300" i="1"/>
              <a:t>Карантин внес в жизнь людей большие изменения. На карантине оказалось очень много людей, но труднее всего приходится нашим детям. Для ребенка важна игра! А в ситуации карантина-это не очень выходит. </a:t>
            </a:r>
          </a:p>
          <a:p>
            <a:pPr lvl="0">
              <a:buNone/>
              <a:defRPr/>
            </a:pPr>
            <a:r>
              <a:rPr lang="ru-RU" altLang="ko-KR" sz="2300" i="1"/>
              <a:t>Перед закрытием детского сада на карантин, мы договорились с детьми , что они не будут долго смотреть телевизор, долго играть в компьютерные игры, по утрам делать зарядку, спать в тихий час и так далее.  А мы пообещали проверить...</a:t>
            </a:r>
          </a:p>
          <a:p>
            <a:pPr lvl="0">
              <a:buNone/>
              <a:defRPr/>
            </a:pPr>
            <a:r>
              <a:rPr lang="ru-RU" altLang="ko-KR" sz="2300" i="1"/>
              <a:t>И вот, прошло некоторое время самоизоляции, как стали приходить “фотоотчеты” от родителей.</a:t>
            </a:r>
          </a:p>
          <a:p>
            <a:pPr lvl="0">
              <a:buNone/>
              <a:defRPr/>
            </a:pPr>
            <a:r>
              <a:rPr lang="ru-RU" altLang="ko-KR" sz="2300" i="1"/>
              <a:t>Так мы узнали, что КАРАНТИН-ЭТО ВРЕМЯ ДЛЯ...</a:t>
            </a:r>
          </a:p>
          <a:p>
            <a:pPr lvl="0">
              <a:buNone/>
              <a:defRPr/>
            </a:pPr>
            <a:endParaRPr lang="ru-RU" altLang="ko-KR" sz="2300" i="1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1"/>
          <p:cNvSpPr/>
          <p:nvPr/>
        </p:nvSpPr>
        <p:spPr>
          <a:xfrm>
            <a:off x="1523492" y="258608"/>
            <a:ext cx="5808724" cy="9301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2800" b="1">
                <a:solidFill>
                  <a:srgbClr val="000066"/>
                </a:solidFill>
                <a:latin typeface="+mn-lt"/>
                <a:cs typeface="+mn-cs"/>
              </a:rPr>
              <a:t>#</a:t>
            </a:r>
            <a:r>
              <a:rPr lang="ru-RU" altLang="en-US" sz="2800" b="1">
                <a:solidFill>
                  <a:srgbClr val="000066"/>
                </a:solidFill>
                <a:latin typeface="+mn-lt"/>
                <a:cs typeface="+mn-cs"/>
              </a:rPr>
              <a:t>Карантин</a:t>
            </a:r>
            <a:r>
              <a:rPr lang="en-US" altLang="ru-RU" sz="2800" b="1">
                <a:solidFill>
                  <a:srgbClr val="000066"/>
                </a:solidFill>
                <a:latin typeface="+mn-lt"/>
                <a:cs typeface="+mn-cs"/>
              </a:rPr>
              <a:t>-</a:t>
            </a:r>
            <a:r>
              <a:rPr lang="ru-RU" altLang="en-US" sz="2800" b="1">
                <a:solidFill>
                  <a:srgbClr val="000066"/>
                </a:solidFill>
                <a:latin typeface="+mn-lt"/>
                <a:cs typeface="+mn-cs"/>
              </a:rPr>
              <a:t>время для любимых игр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336" y="1212148"/>
            <a:ext cx="5221212" cy="2936932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13429">
            <a:off x="4839295" y="2577343"/>
            <a:ext cx="4653632" cy="3490224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23492" y="258609"/>
            <a:ext cx="5808724" cy="506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2800" b="1">
                <a:solidFill>
                  <a:srgbClr val="000066"/>
                </a:solidFill>
                <a:latin typeface="+mn-lt"/>
                <a:cs typeface="+mn-cs"/>
              </a:rPr>
              <a:t>#</a:t>
            </a:r>
            <a:r>
              <a:rPr lang="ru-RU" altLang="en-US" sz="2800" b="1">
                <a:solidFill>
                  <a:srgbClr val="000066"/>
                </a:solidFill>
                <a:latin typeface="+mn-lt"/>
                <a:cs typeface="+mn-cs"/>
              </a:rPr>
              <a:t>Карантин время для творчества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9356" y="861859"/>
            <a:ext cx="4392488" cy="2927181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3872" y="692696"/>
            <a:ext cx="3348371" cy="4464496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9776" y="92629"/>
            <a:ext cx="2232248" cy="2976330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869" y="152636"/>
            <a:ext cx="3759882" cy="5013176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20730" y="548680"/>
            <a:ext cx="2727597" cy="3636797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1"/>
          <p:cNvSpPr/>
          <p:nvPr/>
        </p:nvSpPr>
        <p:spPr>
          <a:xfrm>
            <a:off x="1523492" y="258608"/>
            <a:ext cx="5808724" cy="9301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2800" b="1">
                <a:solidFill>
                  <a:srgbClr val="000066"/>
                </a:solidFill>
                <a:latin typeface="+mn-lt"/>
                <a:cs typeface="+mn-cs"/>
              </a:rPr>
              <a:t>#</a:t>
            </a:r>
            <a:r>
              <a:rPr lang="ru-RU" altLang="en-US" sz="2800" b="1">
                <a:solidFill>
                  <a:srgbClr val="000066"/>
                </a:solidFill>
                <a:latin typeface="+mn-lt"/>
                <a:cs typeface="+mn-cs"/>
              </a:rPr>
              <a:t>Карантин</a:t>
            </a:r>
            <a:r>
              <a:rPr lang="en-US" altLang="ru-RU" sz="2800" b="1">
                <a:solidFill>
                  <a:srgbClr val="000066"/>
                </a:solidFill>
                <a:latin typeface="+mn-lt"/>
                <a:cs typeface="+mn-cs"/>
              </a:rPr>
              <a:t>-</a:t>
            </a:r>
            <a:r>
              <a:rPr lang="ru-RU" altLang="en-US" sz="2800" b="1">
                <a:solidFill>
                  <a:srgbClr val="000066"/>
                </a:solidFill>
                <a:latin typeface="+mn-lt"/>
                <a:cs typeface="+mn-cs"/>
              </a:rPr>
              <a:t>время для любимых книг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360" y="786284"/>
            <a:ext cx="3521207" cy="4694944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40277" y="1124744"/>
            <a:ext cx="5036043" cy="3777031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450">
            <a:off x="4577178" y="830120"/>
            <a:ext cx="4328540" cy="3389055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23097">
            <a:off x="-192344" y="925978"/>
            <a:ext cx="5782670" cy="4337002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1"/>
          <p:cNvSpPr/>
          <p:nvPr/>
        </p:nvSpPr>
        <p:spPr>
          <a:xfrm rot="10686262" flipV="1">
            <a:off x="5885383" y="1310065"/>
            <a:ext cx="2539468" cy="25457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3200" b="1">
                <a:solidFill>
                  <a:srgbClr val="000066"/>
                </a:solidFill>
                <a:latin typeface="+mn-lt"/>
                <a:cs typeface="+mn-cs"/>
              </a:rPr>
              <a:t>#</a:t>
            </a:r>
            <a:r>
              <a:rPr lang="ru-RU" altLang="en-US" sz="3200" b="1">
                <a:solidFill>
                  <a:srgbClr val="000066"/>
                </a:solidFill>
                <a:latin typeface="+mn-lt"/>
                <a:cs typeface="+mn-cs"/>
              </a:rPr>
              <a:t>Карантин</a:t>
            </a:r>
            <a:r>
              <a:rPr lang="en-US" altLang="ru-RU" sz="3200" b="1">
                <a:solidFill>
                  <a:srgbClr val="000066"/>
                </a:solidFill>
                <a:latin typeface="+mn-lt"/>
                <a:cs typeface="+mn-cs"/>
              </a:rPr>
              <a:t>-</a:t>
            </a:r>
            <a:r>
              <a:rPr lang="ru-RU" altLang="en-US" sz="3200" b="1">
                <a:solidFill>
                  <a:srgbClr val="000066"/>
                </a:solidFill>
                <a:latin typeface="+mn-lt"/>
                <a:cs typeface="+mn-cs"/>
              </a:rPr>
              <a:t> время научится собирать пазлы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1464" y="248645"/>
            <a:ext cx="4140460" cy="5520614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1"/>
          <p:cNvSpPr/>
          <p:nvPr/>
        </p:nvSpPr>
        <p:spPr>
          <a:xfrm>
            <a:off x="1523492" y="258608"/>
            <a:ext cx="5796644" cy="13587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2800" b="1">
                <a:solidFill>
                  <a:srgbClr val="000066"/>
                </a:solidFill>
                <a:latin typeface="+mn-lt"/>
                <a:cs typeface="+mn-cs"/>
              </a:rPr>
              <a:t>#</a:t>
            </a:r>
            <a:r>
              <a:rPr lang="ru-RU" altLang="en-US" sz="2800" b="1">
                <a:solidFill>
                  <a:srgbClr val="000066"/>
                </a:solidFill>
                <a:latin typeface="+mn-lt"/>
                <a:cs typeface="+mn-cs"/>
              </a:rPr>
              <a:t>Карантин</a:t>
            </a:r>
            <a:r>
              <a:rPr lang="en-US" altLang="ru-RU" sz="2800" b="1">
                <a:solidFill>
                  <a:srgbClr val="000066"/>
                </a:solidFill>
                <a:latin typeface="+mn-lt"/>
                <a:cs typeface="+mn-cs"/>
              </a:rPr>
              <a:t>-</a:t>
            </a:r>
            <a:r>
              <a:rPr lang="ru-RU" altLang="en-US" sz="2800" b="1">
                <a:solidFill>
                  <a:srgbClr val="000066"/>
                </a:solidFill>
                <a:latin typeface="+mn-lt"/>
                <a:cs typeface="+mn-cs"/>
              </a:rPr>
              <a:t>время для занятия спортом</a:t>
            </a:r>
          </a:p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ru-RU" altLang="en-US" sz="2800" b="1">
              <a:solidFill>
                <a:srgbClr val="000066"/>
              </a:solidFill>
              <a:latin typeface="+mn-lt"/>
              <a:cs typeface="+mn-cs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250681">
            <a:off x="-137325" y="1576104"/>
            <a:ext cx="4941056" cy="3705791"/>
          </a:xfrm>
          <a:prstGeom prst="rect">
            <a:avLst/>
          </a:prstGeom>
          <a:effectLst>
            <a:softEdge rad="2540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80877">
            <a:off x="4334083" y="1768830"/>
            <a:ext cx="4427117" cy="3320337"/>
          </a:xfrm>
          <a:prstGeom prst="rect">
            <a:avLst/>
          </a:prstGeom>
          <a:effectLst>
            <a:softEdge rad="2540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</p:sld>
</file>

<file path=ppt/theme/theme1.xml><?xml version="1.0" encoding="utf-8"?>
<a:theme xmlns:a="http://schemas.openxmlformats.org/drawingml/2006/main" name="УНИВЕРСАЛЬНЫЙ ЕЖИКИ">
  <a:themeElements>
    <a:clrScheme name="елочный">
      <a:dk1>
        <a:srgbClr val="003300"/>
      </a:dk1>
      <a:lt1>
        <a:srgbClr val="99FF99"/>
      </a:lt1>
      <a:dk2>
        <a:srgbClr val="006600"/>
      </a:dk2>
      <a:lt2>
        <a:srgbClr val="99FF66"/>
      </a:lt2>
      <a:accent1>
        <a:srgbClr val="FFFF00"/>
      </a:accent1>
      <a:accent2>
        <a:srgbClr val="66FF33"/>
      </a:accent2>
      <a:accent3>
        <a:srgbClr val="009900"/>
      </a:accent3>
      <a:accent4>
        <a:srgbClr val="FFFF99"/>
      </a:accent4>
      <a:accent5>
        <a:srgbClr val="6600FF"/>
      </a:accent5>
      <a:accent6>
        <a:srgbClr val="CCFF33"/>
      </a:accent6>
      <a:hlink>
        <a:srgbClr val="0000FF"/>
      </a:hlink>
      <a:folHlink>
        <a:srgbClr val="00CC66"/>
      </a:folHlink>
    </a:clrScheme>
    <a:fontScheme name="Классическая">
      <a:majorFont>
        <a:latin typeface="Arial"/>
        <a:ea typeface=""/>
        <a:cs typeface=""/>
        <a:font script="Jpan" typeface="MS PGothic"/>
        <a:font script="Hang" typeface="돋움"/>
        <a:font script="Hans" typeface="黑体"/>
        <a:font script="Hant" typeface="Microsoft JhengHei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210</Words>
  <Application>Microsoft Office PowerPoint</Application>
  <PresentationFormat>Экран (4:3)</PresentationFormat>
  <Paragraphs>21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9" baseType="lpstr">
      <vt:lpstr>Arial</vt:lpstr>
      <vt:lpstr>Times New Roman</vt:lpstr>
      <vt:lpstr>УНИВЕРСАЛЬНЫЙ ЕЖИКИ</vt:lpstr>
      <vt:lpstr>Презентация PowerPoint</vt:lpstr>
      <vt:lpstr>Отчет о проделанной работе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Карантин-время быть вместе и поддерживать друг друга!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jul</dc:creator>
  <cp:lastModifiedBy>ЖМУРИН АНДРЕЙ</cp:lastModifiedBy>
  <cp:revision>30</cp:revision>
  <dcterms:created xsi:type="dcterms:W3CDTF">2016-05-11T09:22:36Z</dcterms:created>
  <dcterms:modified xsi:type="dcterms:W3CDTF">2020-04-12T09:34:10Z</dcterms:modified>
  <cp:version>0906.0100.01</cp:version>
</cp:coreProperties>
</file>