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microsoft.com/office/2007/relationships/hdphoto" Target="../media/hdphoto10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microsoft.com/office/2007/relationships/hdphoto" Target="../media/hdphoto9.wdp"/><Relationship Id="rId4" Type="http://schemas.microsoft.com/office/2007/relationships/hdphoto" Target="../media/hdphoto6.wdp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microsoft.com/office/2007/relationships/hdphoto" Target="../media/hdphoto1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microsoft.com/office/2007/relationships/hdphoto" Target="../media/hdphoto14.wdp"/><Relationship Id="rId5" Type="http://schemas.microsoft.com/office/2007/relationships/hdphoto" Target="../media/hdphoto11.wdp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microsoft.com/office/2007/relationships/hdphoto" Target="../media/hdphoto13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19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18.wdp"/><Relationship Id="rId4" Type="http://schemas.microsoft.com/office/2007/relationships/hdphoto" Target="../media/hdphoto15.wdp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 цвета основных»</a:t>
            </a:r>
            <a:b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раннего возраста 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886200"/>
            <a:ext cx="3672408" cy="1752600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 </a:t>
            </a:r>
          </a:p>
          <a:p>
            <a:pPr algn="r"/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Н.А.</a:t>
            </a: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2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1196752"/>
            <a:ext cx="74888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называть и выделять 4 основные цвета</a:t>
            </a:r>
          </a:p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словарный запас и кругозор ребенка, развивать мышление и зрительное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восприятие. Учить называть 4 основные цвета: желтый, синий, зеленый, красный.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982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76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916832"/>
            <a:ext cx="2916323" cy="27219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64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26" y="3789039"/>
            <a:ext cx="3795287" cy="27832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000" b="97157" l="7000" r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203" y="260648"/>
            <a:ext cx="2453760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821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461931"/>
            <a:ext cx="3391585" cy="2110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1951" l="10000" r="97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26" y="396044"/>
            <a:ext cx="3338315" cy="304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5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52" b="91852" l="4111" r="96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132856"/>
            <a:ext cx="4296477" cy="2577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587" l="144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39" y="332656"/>
            <a:ext cx="2058313" cy="2104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250" b="91875" l="5667" r="96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06" y="3933056"/>
            <a:ext cx="3159351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792" b="92708" l="4222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592594"/>
            <a:ext cx="2970330" cy="1584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778" r="99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253" y="3175712"/>
            <a:ext cx="2002213" cy="307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2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647" y="1916832"/>
            <a:ext cx="3528392" cy="2352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8068" l="45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90364"/>
            <a:ext cx="2165087" cy="21169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33" r="9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641" y="3717032"/>
            <a:ext cx="2817440" cy="2817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29" b="96429" l="9444" r="91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3" y="4178809"/>
            <a:ext cx="3040563" cy="2364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7000" l="10000" r="92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2655"/>
            <a:ext cx="2417511" cy="241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15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700808"/>
            <a:ext cx="4428492" cy="2952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1364" l="10000" r="9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692696"/>
            <a:ext cx="3240360" cy="1584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0" b="98179" l="0" r="9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548680"/>
            <a:ext cx="4314861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133" b="90000" l="10000" r="90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5" y="3878209"/>
            <a:ext cx="3528391" cy="26462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" b="97000" l="10556" r="91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71423"/>
            <a:ext cx="3668215" cy="203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30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62" y="242646"/>
            <a:ext cx="8184909" cy="613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12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49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«4 цвета основных» группа раннего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«4 цвета основных» группа раннего возраста</dc:title>
  <dc:creator>dmitr</dc:creator>
  <cp:lastModifiedBy>dmitriy1988barinov@yandex.ru</cp:lastModifiedBy>
  <cp:revision>7</cp:revision>
  <dcterms:created xsi:type="dcterms:W3CDTF">2020-04-12T12:47:53Z</dcterms:created>
  <dcterms:modified xsi:type="dcterms:W3CDTF">2020-04-12T13:59:42Z</dcterms:modified>
</cp:coreProperties>
</file>