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«СТРАНЫ и НАСЕЛЕНИЕ ЕВРАЗИИ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5592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Религии Евраз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6247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Плотность населения Евраз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8964489" cy="65741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Страны ЕВРАЗ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5617"/>
            <a:ext cx="8961512" cy="67123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Определите стран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8748362" cy="65527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s://cf2.ppt-online.org/files2/slide/p/pTxbjgk98mQZt0cOnwHMX6hC2RD5YAVPyEFUJG7ov/slide-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83840"/>
            <a:ext cx="8776975" cy="65741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Определите стран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97324"/>
            <a:ext cx="8892480" cy="66606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Политическая карта Евраз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55848"/>
            <a:ext cx="8680839" cy="65021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Параграф </a:t>
            </a:r>
            <a:r>
              <a:rPr lang="ru-RU" dirty="0" smtClean="0"/>
              <a:t>53, ст.307-312 </a:t>
            </a:r>
            <a:r>
              <a:rPr lang="ru-RU" dirty="0" smtClean="0"/>
              <a:t>прочитать.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Творческое задание: подготовить сообщение </a:t>
            </a:r>
            <a:r>
              <a:rPr lang="ru-RU" dirty="0" smtClean="0"/>
              <a:t>об одном </a:t>
            </a:r>
            <a:r>
              <a:rPr lang="ru-RU" dirty="0" smtClean="0"/>
              <a:t>из государств </a:t>
            </a:r>
            <a:r>
              <a:rPr lang="ru-RU" dirty="0" smtClean="0"/>
              <a:t>Европы.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«ПОЗНАНИЯ И СТРАНСТВИЯ НЕОТДЕЛИМЫ ДРУГ ОТ ДРУГА» К. Паустовски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592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s://cf2.ppt-online.org/files2/slide/p/pTxbjgk98mQZt0cOnwHMX6hC2RD5YAVPyEFUJG7ov/slide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90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s://cf2.ppt-online.org/files2/slide/p/pTxbjgk98mQZt0cOnwHMX6hC2RD5YAVPyEFUJG7ov/slide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90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ГЛАВНЫЕ ПРИЗНАКИ РАС ЕВРАЗ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592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ЕВРАЗИЯ прародина челове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592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Численность населен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"/>
            <a:ext cx="915592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Современные народы Евраз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930"/>
            <a:ext cx="9144000" cy="68490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НАЦИОНАЛЬНЫЙ СОСТА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90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8</Words>
  <Application>Microsoft Office PowerPoint</Application>
  <PresentationFormat>Экран (4:3)</PresentationFormat>
  <Paragraphs>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Диляра</dc:creator>
  <cp:lastModifiedBy>Диляра</cp:lastModifiedBy>
  <cp:revision>3</cp:revision>
  <dcterms:created xsi:type="dcterms:W3CDTF">2020-04-04T15:42:19Z</dcterms:created>
  <dcterms:modified xsi:type="dcterms:W3CDTF">2020-04-04T16:09:08Z</dcterms:modified>
</cp:coreProperties>
</file>