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7F4514-FAD0-42C5-B0EA-5C2B5832019C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977110-B487-43A0-A450-C3A7F1FBFB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8532440" cy="3478538"/>
          </a:xfrm>
        </p:spPr>
        <p:txBody>
          <a:bodyPr>
            <a:normAutofit/>
          </a:bodyPr>
          <a:lstStyle/>
          <a:p>
            <a:r>
              <a:rPr lang="ru-RU" dirty="0" smtClean="0"/>
              <a:t>Ручные копировальные стежки, назначение и техника их выполнения.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658296"/>
            <a:ext cx="7772400" cy="1199704"/>
          </a:xfrm>
        </p:spPr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s://pptcloud3.ams3.digitaloceanspaces.com/slides/pics/004/578/539/original/Slide17.jpg?15174069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1556792"/>
          <a:ext cx="7848872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1056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Название работы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Содержание  работы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56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Сметочная строчка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6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Копировальная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строчка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931">
                <a:tc>
                  <a:txBody>
                    <a:bodyPr/>
                    <a:lstStyle/>
                    <a:p>
                      <a:r>
                        <a:rPr lang="ru-RU" dirty="0" smtClean="0"/>
                        <a:t>Обметочная строчка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931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Пришивание</a:t>
                      </a:r>
                      <a:r>
                        <a:rPr lang="ru-RU" baseline="0" dirty="0" smtClean="0"/>
                        <a:t> пуговиц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Ознакомить и обеспечить усвоение знаний и умений при выполнении ручных стежков и строчек, ознакомить с правилами Т.Б.</a:t>
            </a:r>
          </a:p>
          <a:p>
            <a:r>
              <a:rPr lang="ru-RU" dirty="0" smtClean="0"/>
              <a:t>Способствовать формированию интереса к культуре и искусству; совершенствовать эстетические взгляды, способствовать развитию творческих способностей личности.</a:t>
            </a:r>
          </a:p>
          <a:p>
            <a:r>
              <a:rPr lang="ru-RU" dirty="0" smtClean="0"/>
              <a:t>Способствовать развитию сенсорных и моторных навыков учащихся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tcloud3.ams3.digitaloceanspaces.com/slides/pics/004/578/524/original/Slide2.jpg?15174069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pptcloud3.ams3.digitaloceanspaces.com/slides/pics/004/578/530/original/Slide8.jpg?15174069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s://pptcloud3.ams3.digitaloceanspaces.com/slides/pics/004/578/532/original/Slide10.jpg?15174069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s://pptcloud3.ams3.digitaloceanspaces.com/slides/pics/004/578/533/original/Slide11.jpg?15174069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s://pptcloud3.ams3.digitaloceanspaces.com/slides/pics/004/578/536/original/Slide14.jpg?1517406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https://pptcloud3.ams3.digitaloceanspaces.com/slides/pics/004/578/537/original/Slide15.jpg?15174069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s://pptcloud3.ams3.digitaloceanspaces.com/slides/pics/004/578/538/original/Slide16.jpg?15174069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73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Ручные копировальные стежки, назначение и техника их выполнения. </vt:lpstr>
      <vt:lpstr>Цели урока: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Практическая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Ручные копировальные стежки, назначение и техника их выполнения.</dc:title>
  <dc:creator>Диляра</dc:creator>
  <cp:lastModifiedBy>Диляра</cp:lastModifiedBy>
  <cp:revision>2</cp:revision>
  <dcterms:created xsi:type="dcterms:W3CDTF">2020-04-02T18:02:51Z</dcterms:created>
  <dcterms:modified xsi:type="dcterms:W3CDTF">2020-04-02T18:15:39Z</dcterms:modified>
</cp:coreProperties>
</file>