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5" r:id="rId3"/>
    <p:sldId id="266" r:id="rId4"/>
    <p:sldId id="268" r:id="rId5"/>
    <p:sldId id="269" r:id="rId6"/>
    <p:sldId id="271" r:id="rId7"/>
    <p:sldId id="272" r:id="rId8"/>
    <p:sldId id="273" r:id="rId9"/>
    <p:sldId id="275" r:id="rId10"/>
    <p:sldId id="274" r:id="rId11"/>
    <p:sldId id="276" r:id="rId12"/>
    <p:sldId id="277" r:id="rId13"/>
    <p:sldId id="278" r:id="rId14"/>
  </p:sldIdLst>
  <p:sldSz cx="9144000" cy="6858000" type="screen4x3"/>
  <p:notesSz cx="6858000" cy="9144000"/>
  <p:embeddedFontLst>
    <p:embeddedFont>
      <p:font typeface="Comic Sans MS" pitchFamily="66" charset="0"/>
      <p:regular r:id="rId15"/>
      <p:bold r:id="rId16"/>
      <p:italic r:id="rId17"/>
      <p:boldItalic r:id="rId18"/>
    </p:embeddedFont>
    <p:embeddedFont>
      <p:font typeface="Monotype Corsiva" pitchFamily="66" charset="0"/>
      <p: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954" autoAdjust="0"/>
    <p:restoredTop sz="94660"/>
  </p:normalViewPr>
  <p:slideViewPr>
    <p:cSldViewPr>
      <p:cViewPr>
        <p:scale>
          <a:sx n="90" d="100"/>
          <a:sy n="90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12.04.2020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cdn.lifehacker.ru/wp-content/uploads/2015/03/6950228266_6e93861144_b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cdn.lifehacker.ru/wp-content/uploads/2015/03/braslety-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mamiss.com/2013/05/30/diy-washi-tape-wooden-bracelets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dn.lifehacker.ru/wp-content/uploads/2015/03/Svirel-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dn.lifehacker.ru/wp-content/uploads/2015/03/marblerollmosaic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cdn.lifehacker.ru/wp-content/uploads/2015/03/my-l-noe-oblako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cdn.lifehacker.ru/wp-content/uploads/2015/03/rogatka1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cdn.lifehacker.ru/wp-content/uploads/2015/03/stickers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cdn.lifehacker.ru/wp-content/uploads/2015/03/zip-wire-7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anchor="ctr"/>
          <a:lstStyle/>
          <a:p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929198"/>
            <a:ext cx="4000528" cy="571504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МКДОУ «Ласточка»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Воспитатель: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Клочкова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Е.В.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12. </a:t>
            </a:r>
            <a:r>
              <a:rPr lang="ru-RU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04   2020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г.</a:t>
            </a:r>
            <a:endParaRPr lang="ru-RU" sz="1600" dirty="0">
              <a:latin typeface="Comic Sans MS" pitchFamily="66" charset="0"/>
              <a:cs typeface="Arial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 flipH="1">
            <a:off x="5000628" y="584776"/>
            <a:ext cx="192882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2500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89899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571480"/>
            <a:ext cx="62151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помощью подручных материалов вы можете выиграть несколько свободных часов и развлечь ребёнка, даже если ему надоели все игрушки.  </a:t>
            </a:r>
            <a:endParaRPr lang="ru-RU" sz="4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15272" y="3167532"/>
            <a:ext cx="571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354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Игры на скорость: успеть за одну минуту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lickr.com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428736"/>
            <a:ext cx="33575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1071547"/>
            <a:ext cx="3214710" cy="5072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Практически любой предмет в доме можно превратить в игровое снаряжение, если собирать что-либо на скорость в течение одной минуты.</a:t>
            </a:r>
          </a:p>
          <a:p>
            <a:pPr lvl="0"/>
            <a:r>
              <a:rPr lang="ru-RU" dirty="0" smtClean="0"/>
              <a:t>Собирайте конфеты и </a:t>
            </a:r>
            <a:r>
              <a:rPr lang="ru-RU" dirty="0" err="1" smtClean="0"/>
              <a:t>маршмеллоу</a:t>
            </a:r>
            <a:r>
              <a:rPr lang="ru-RU" dirty="0" smtClean="0"/>
              <a:t> китайскими палочками — кто больше?</a:t>
            </a:r>
          </a:p>
          <a:p>
            <a:pPr lvl="0"/>
            <a:r>
              <a:rPr lang="ru-RU" dirty="0" smtClean="0"/>
              <a:t>Постройте самую высокую башню из монет или пластиковых стаканов.</a:t>
            </a:r>
          </a:p>
          <a:p>
            <a:pPr lvl="0"/>
            <a:r>
              <a:rPr lang="ru-RU" dirty="0" smtClean="0"/>
              <a:t>Забросьте большее количество носков в бельевую корзину.</a:t>
            </a:r>
          </a:p>
          <a:p>
            <a:pPr lvl="0"/>
            <a:r>
              <a:rPr lang="ru-RU" dirty="0" smtClean="0"/>
              <a:t>Не давайте мячику упасть на пол в течение минуты.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58138" cy="1143000"/>
          </a:xfrm>
        </p:spPr>
        <p:txBody>
          <a:bodyPr/>
          <a:lstStyle/>
          <a:p>
            <a:pPr algn="l"/>
            <a:r>
              <a:rPr lang="ru-RU" sz="3600" i="1" dirty="0" smtClean="0">
                <a:latin typeface="+mn-lt"/>
              </a:rPr>
              <a:t>Браслеты из дерева и бумажного          </a:t>
            </a:r>
            <a:r>
              <a:rPr lang="ru-RU" i="1" dirty="0" smtClean="0">
                <a:latin typeface="+mn-lt"/>
              </a:rPr>
              <a:t>скотча</a:t>
            </a:r>
            <a:endParaRPr lang="ru-RU" i="1" dirty="0">
              <a:latin typeface="+mn-lt"/>
            </a:endParaRPr>
          </a:p>
        </p:txBody>
      </p:sp>
      <p:pic>
        <p:nvPicPr>
          <p:cNvPr id="4" name="Содержимое 3" descr="mamamiss.com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328614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6314" y="1071546"/>
            <a:ext cx="38576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Сделать деревянные браслеты можно </a:t>
            </a:r>
            <a:r>
              <a:rPr lang="ru-RU" dirty="0" smtClean="0">
                <a:hlinkClick r:id="rId4"/>
              </a:rPr>
              <a:t>своими руками</a:t>
            </a:r>
            <a:r>
              <a:rPr lang="ru-RU" dirty="0" smtClean="0"/>
              <a:t>. Это идея для совместных занятий с детьми.</a:t>
            </a:r>
          </a:p>
          <a:p>
            <a:r>
              <a:rPr lang="ru-RU" dirty="0" smtClean="0"/>
              <a:t>Вам понадобятся: вода, широкая кружка, деревянные палочки для мороженого, разноцветный бумажный скотч или цветная бумага, шило, шпагат или толстые нитки.</a:t>
            </a:r>
          </a:p>
          <a:p>
            <a:r>
              <a:rPr lang="ru-RU" dirty="0" smtClean="0"/>
              <a:t>Положите деревянные палочки в воду, чтобы они стали мягкими. На это потребуется два дня. Обязательно придавите их чем-то, чтобы они не всплывали и всегда были полностью покрыты водой. Когда дерево станет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 А можно и так</a:t>
            </a:r>
            <a:endParaRPr lang="ru-RU" dirty="0"/>
          </a:p>
        </p:txBody>
      </p:sp>
      <p:pic>
        <p:nvPicPr>
          <p:cNvPr id="21507" name="Picture 3" descr="C:\Users\User\Desktop\1 - Игры с водо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00199"/>
            <a:ext cx="7429551" cy="4329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Конец</a:t>
            </a:r>
            <a:endParaRPr lang="ru-RU"/>
          </a:p>
        </p:txBody>
      </p:sp>
      <p:pic>
        <p:nvPicPr>
          <p:cNvPr id="4" name="Picture 4" descr="C:\Users\User\Downloads\toys-teddy-bear-white-background-545993-1353x1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067" y="1071547"/>
            <a:ext cx="696189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65403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Свирель из трубочек для коктейлей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00166" y="4643446"/>
            <a:ext cx="7286676" cy="1428760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взять 6–8 пластиковых трубочек, обрезать их и склеить между собой скотчем, получится забавный музыкальный инструмент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9" name="Содержимое 3" descr="krokotak.com">
            <a:hlinkClick r:id="rId2" tooltip="&quot;&quot;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928670"/>
            <a:ext cx="550072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4000" dirty="0" smtClean="0"/>
              <a:t> 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500043"/>
            <a:ext cx="7615262" cy="1143008"/>
          </a:xfrm>
        </p:spPr>
        <p:txBody>
          <a:bodyPr/>
          <a:lstStyle/>
          <a:p>
            <a:pPr marL="0" lvl="0" indent="0">
              <a:buNone/>
            </a:pPr>
            <a:r>
              <a:rPr lang="ru-RU" sz="1800" dirty="0" smtClean="0"/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Прицельная стрельба стеклянными шариками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47072" y="5589240"/>
            <a:ext cx="7101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www.onecraftyplace.com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785926"/>
            <a:ext cx="50720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02203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1538" y="642918"/>
            <a:ext cx="7715304" cy="471490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Стеклянные шарики дают возможность придумать море игр. Возьмите коробку из-под обуви и сделайте несколько полукруглых вырезов с разным радиусом по длинному краю. Переверните коробку вверх дном. У вас получился гараж с разными воротами. Они-то и будут целью для шариков. Поставьте коробку (её можно раскрасить) на стол и постарайтесь прицельно попасть катящимся шариком в самые узкие ворота. Победит тот, у кого больше попаданий.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Мыльные облака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http://ourbestbites.com/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071546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686700" cy="1357322"/>
          </a:xfrm>
        </p:spPr>
        <p:txBody>
          <a:bodyPr/>
          <a:lstStyle/>
          <a:p>
            <a:r>
              <a:rPr lang="ru-RU" sz="2800" b="1" dirty="0" smtClean="0"/>
              <a:t>Обычное мыло в </a:t>
            </a:r>
            <a:r>
              <a:rPr lang="ru-RU" sz="2800" b="1" dirty="0" err="1" smtClean="0"/>
              <a:t>микроволновке</a:t>
            </a:r>
            <a:r>
              <a:rPr lang="ru-RU" sz="2800" b="1" dirty="0" smtClean="0"/>
              <a:t> за пару минут превращается в воздушное облако, которое можно измельчать в </a:t>
            </a:r>
            <a:r>
              <a:rPr lang="ru-RU" sz="2800" b="1" dirty="0" err="1" smtClean="0"/>
              <a:t>блендере</a:t>
            </a:r>
            <a:r>
              <a:rPr lang="ru-RU" sz="2800" b="1" dirty="0" smtClean="0"/>
              <a:t>, красить и закладывать в формочки.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Picture 2" descr="https://i03.fotocdn.net/s109/89a0add65f3ebd07/public_pin_m/24273695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383105"/>
            <a:ext cx="5072078" cy="3389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858180" cy="1571636"/>
          </a:xfrm>
        </p:spPr>
        <p:txBody>
          <a:bodyPr/>
          <a:lstStyle/>
          <a:p>
            <a:r>
              <a:rPr lang="ru-RU" sz="2800" b="1" dirty="0" smtClean="0"/>
              <a:t>Альтернатива рогатке из пластикового стаканчика и воздушного шара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26 способов занять ребенка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428736"/>
            <a:ext cx="350520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628" y="1500174"/>
            <a:ext cx="3500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Разрежьте пополам пластиковый стаканчик. Хвостик воздушного шарика завяжите узлом, не надувая. Отрежьте широкую часть шарика и натяните половину с хвостиком на стаканчик. У вас в руках — весёлый заменитель рогатки. Положите в стаканчик «пулю» (пластиковый или ватный шарик) и дёрните за хвостик шарика. Можете устраивать чемпионаты по дальности стрельбы.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Наклейки своими руками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artfulparent.com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928670"/>
            <a:ext cx="5786478" cy="314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4357694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Рисование будет увлекательным, если превратить рисунки в наклейки. Для этого нужно просто дать детям самоклеящуюся бумагу вместо обычного альбома.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канатная дорога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www.sunhatsandwellieboots.com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928671"/>
            <a:ext cx="32147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1071546"/>
            <a:ext cx="3571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Натяните несколько верёвок между ручками дверей, ножками стульев и бельевыми крючками — это ваша канатная дорога. Возьмите вешалку с прищепками — это кабинка на вашей канатной дороге. Мягкие игрушки — это ваши пассажиры.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00206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315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Comic Sans MS</vt:lpstr>
      <vt:lpstr>Times New Roman</vt:lpstr>
      <vt:lpstr>Monotype Corsiva</vt:lpstr>
      <vt:lpstr>Calibri</vt:lpstr>
      <vt:lpstr>1_Тема Office</vt:lpstr>
      <vt:lpstr> </vt:lpstr>
      <vt:lpstr>Свирель из трубочек для коктейлей </vt:lpstr>
      <vt:lpstr>  </vt:lpstr>
      <vt:lpstr>Слайд 4</vt:lpstr>
      <vt:lpstr>Мыльные облака </vt:lpstr>
      <vt:lpstr>Обычное мыло в микроволновке за пару минут превращается в воздушное облако, которое можно измельчать в блендере, красить и закладывать в формочки. </vt:lpstr>
      <vt:lpstr>Альтернатива рогатке из пластикового стаканчика и воздушного шара </vt:lpstr>
      <vt:lpstr>Наклейки своими руками</vt:lpstr>
      <vt:lpstr>Домашняя канатная дорога </vt:lpstr>
      <vt:lpstr>Игры на скорость: успеть за одну минуту </vt:lpstr>
      <vt:lpstr>Браслеты из дерева и бумажного          скотча</vt:lpstr>
      <vt:lpstr> А можно и так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User</cp:lastModifiedBy>
  <cp:revision>75</cp:revision>
  <dcterms:created xsi:type="dcterms:W3CDTF">2014-07-06T18:18:01Z</dcterms:created>
  <dcterms:modified xsi:type="dcterms:W3CDTF">2020-04-12T17:18:57Z</dcterms:modified>
</cp:coreProperties>
</file>