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70" r:id="rId2"/>
    <p:sldId id="257" r:id="rId3"/>
    <p:sldId id="272" r:id="rId4"/>
    <p:sldId id="258" r:id="rId5"/>
    <p:sldId id="260" r:id="rId6"/>
    <p:sldId id="266" r:id="rId7"/>
    <p:sldId id="259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99"/>
    <a:srgbClr val="6600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52" autoAdjust="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630C405-5F0B-4DA5-A782-41FA98390D05}"/>
              </a:ext>
            </a:extLst>
          </p:cNvPr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425DDB31-CE0F-4A6D-B6F8-66D3CFC799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>
                <a:extLst>
                  <a:ext uri="{FF2B5EF4-FFF2-40B4-BE49-F238E27FC236}">
                    <a16:creationId xmlns:a16="http://schemas.microsoft.com/office/drawing/2014/main" id="{7EDBA0B8-EFF5-431C-8238-EC967D87FE4E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id="{D76E3FB3-F659-415B-BB4C-896FF83D37FD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6400B69-DE5D-4DE4-ADD5-4FAC2BBB17E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A4D2C0AE-65C6-4374-953A-C88F14FBA2A3}"/>
                </a:ext>
              </a:extLst>
            </p:cNvPr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8207995-1C5B-4517-AA56-D963E773EF7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9">
              <a:extLst>
                <a:ext uri="{FF2B5EF4-FFF2-40B4-BE49-F238E27FC236}">
                  <a16:creationId xmlns:a16="http://schemas.microsoft.com/office/drawing/2014/main" id="{B95CCE1B-BE3A-4E61-8DF4-160D307DB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A7F44EE5-8DF5-42B9-8D70-9F76664778B3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9002683E-2C11-43FD-9521-4736B0E5F931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4A6F8ADE-FE75-45E4-98E2-1A84921BAC09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BC6EBF61-E916-4545-8BD9-7C27C149E9F0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DE08CD71-06F4-43D7-B93A-AB6CFFC9F7AA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>
                <a:extLst>
                  <a:ext uri="{FF2B5EF4-FFF2-40B4-BE49-F238E27FC236}">
                    <a16:creationId xmlns:a16="http://schemas.microsoft.com/office/drawing/2014/main" id="{232EDA71-E68A-4A36-937E-E8B19DA37535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664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4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029D6836-AE8C-44B6-823C-11732650FD8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A0B443CE-21E6-4B12-AF97-B7BFAD899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4935D2F5-6DDB-40EC-810B-9F58BFA912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BE015-44D1-4D99-8A1B-C3178C7636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1596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CBD6C9-5B71-4A4D-A0AE-99ABC98F8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FA067B-D649-4174-AE9D-91399A5F5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4CABCE-04EE-44BE-9639-AFC3C6B7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B3723-5BBD-4583-BC6D-353229B5D3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66082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113CE8-AA9A-4440-84F3-63795AC14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0142A3-9588-410C-BB63-BEECDE4B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E7AC48-33D2-489A-BDB0-DC46054D6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0C317-02A7-4509-A7DF-C12FF01744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972261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8CD0B7-711C-49EB-95A8-40C0AF14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CFC40A-9165-40A9-A92B-11956B38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467D82-10EB-4EB3-8DB2-A1BB5AB78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18201-85C9-4E46-A175-A5C8C10924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761639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DF60EE-F503-4394-B679-095347B6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727209-C98E-4630-80AB-61EB2C53C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86E1DF-9A89-4B9C-A529-1348B94B8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4DDFF-1801-4520-A057-0094EDCDE0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40785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FAC121-C9EB-4C6B-A6A9-4204224E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45EEA0-341C-4714-9F08-223D4FED7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7FC9D6-0EEC-4E90-8CB5-87FF84B95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34C43-CA2B-4368-A1FF-4021C875D7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898544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8A9A1B-EEB4-4872-99C5-39720334A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904A86-5A10-4331-9949-553DD4DB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BDA0BC-A8FF-4AEF-9936-EEAF07DE4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04C83-A474-4095-8EF2-8D63E5F936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31810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32FB605-EA50-4DEE-8044-CFC5530AA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A819D-0182-450A-B14C-D5A6AFE3F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78835B1-0EF7-406D-9B63-618CAF373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7980F-BDB2-41EB-B9CE-77CAF441A8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80106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45D5785-1053-4691-A065-1A0847905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8CD1EEA-73E7-4003-A38F-54045E5FF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9492D34-8DFA-437B-A32E-1BE280A36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8F381-5908-46BA-AAB1-F65999FCB2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427633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3B8CE3-CE63-4304-AED8-CE4FE7D24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CB5108-6312-48FD-A924-9A784BC72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FCB130-B03B-4E8A-A07D-1E15AB207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F5DF4-1C21-4A77-B530-EF6DAFC707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60572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F20281-BFFE-44F3-86E2-D94EFA37F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1BD7CF-52F0-4100-823F-6AFC79300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85E9E2-F4A0-4984-834B-93469FF12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3D95A-73F6-40A6-861C-4A23C58FC4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69915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15C300D5-7675-4023-8732-7533588A0E26}"/>
              </a:ext>
            </a:extLst>
          </p:cNvPr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5603" name="Freeform 3">
              <a:extLst>
                <a:ext uri="{FF2B5EF4-FFF2-40B4-BE49-F238E27FC236}">
                  <a16:creationId xmlns:a16="http://schemas.microsoft.com/office/drawing/2014/main" id="{0D9B8827-A874-4400-B890-071EA6F750CC}"/>
                </a:ext>
              </a:extLst>
            </p:cNvPr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4" name="Freeform 4">
              <a:extLst>
                <a:ext uri="{FF2B5EF4-FFF2-40B4-BE49-F238E27FC236}">
                  <a16:creationId xmlns:a16="http://schemas.microsoft.com/office/drawing/2014/main" id="{7EF1C033-0AF2-40E5-9F63-A5BF01EDF57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>
              <a:extLst>
                <a:ext uri="{FF2B5EF4-FFF2-40B4-BE49-F238E27FC236}">
                  <a16:creationId xmlns:a16="http://schemas.microsoft.com/office/drawing/2014/main" id="{5D94FAE4-EAD3-4069-8FF6-F53C4AEA06F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5606" name="Freeform 6">
                <a:extLst>
                  <a:ext uri="{FF2B5EF4-FFF2-40B4-BE49-F238E27FC236}">
                    <a16:creationId xmlns:a16="http://schemas.microsoft.com/office/drawing/2014/main" id="{66B2E770-004D-4906-9B05-E3460E160CEA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7" name="Freeform 7">
                <a:extLst>
                  <a:ext uri="{FF2B5EF4-FFF2-40B4-BE49-F238E27FC236}">
                    <a16:creationId xmlns:a16="http://schemas.microsoft.com/office/drawing/2014/main" id="{999D675B-58DF-4D17-8909-1BA962364EDD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8" name="Freeform 8">
                <a:extLst>
                  <a:ext uri="{FF2B5EF4-FFF2-40B4-BE49-F238E27FC236}">
                    <a16:creationId xmlns:a16="http://schemas.microsoft.com/office/drawing/2014/main" id="{CB9FD3B6-946C-4F4A-A0B7-FDBFED0180E2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09" name="Freeform 9">
                <a:extLst>
                  <a:ext uri="{FF2B5EF4-FFF2-40B4-BE49-F238E27FC236}">
                    <a16:creationId xmlns:a16="http://schemas.microsoft.com/office/drawing/2014/main" id="{86B288C9-47FD-4156-9D8A-44ED2BEB4F8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0" name="Freeform 10">
                <a:extLst>
                  <a:ext uri="{FF2B5EF4-FFF2-40B4-BE49-F238E27FC236}">
                    <a16:creationId xmlns:a16="http://schemas.microsoft.com/office/drawing/2014/main" id="{5AF8B81A-F0CD-4CD0-B526-D0E6FEFE387C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1" name="Freeform 11">
                <a:extLst>
                  <a:ext uri="{FF2B5EF4-FFF2-40B4-BE49-F238E27FC236}">
                    <a16:creationId xmlns:a16="http://schemas.microsoft.com/office/drawing/2014/main" id="{4C39F060-FAB5-4E9C-A4A6-D893B72EAE22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2" name="Freeform 12">
                <a:extLst>
                  <a:ext uri="{FF2B5EF4-FFF2-40B4-BE49-F238E27FC236}">
                    <a16:creationId xmlns:a16="http://schemas.microsoft.com/office/drawing/2014/main" id="{BE39DC87-8067-4764-8089-C1659CEE689F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3" name="Freeform 13">
                <a:extLst>
                  <a:ext uri="{FF2B5EF4-FFF2-40B4-BE49-F238E27FC236}">
                    <a16:creationId xmlns:a16="http://schemas.microsoft.com/office/drawing/2014/main" id="{ABCE294D-9CA9-4F81-9050-ECF8002C04BB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614" name="Freeform 14">
                <a:extLst>
                  <a:ext uri="{FF2B5EF4-FFF2-40B4-BE49-F238E27FC236}">
                    <a16:creationId xmlns:a16="http://schemas.microsoft.com/office/drawing/2014/main" id="{538D1142-BD38-4979-9B95-A2D475FAE3E8}"/>
                  </a:ext>
                </a:extLst>
              </p:cNvPr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615" name="Rectangle 15">
            <a:extLst>
              <a:ext uri="{FF2B5EF4-FFF2-40B4-BE49-F238E27FC236}">
                <a16:creationId xmlns:a16="http://schemas.microsoft.com/office/drawing/2014/main" id="{5CACEC30-A899-4EA1-90FB-C0DEBB97A0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5616" name="Rectangle 16">
            <a:extLst>
              <a:ext uri="{FF2B5EF4-FFF2-40B4-BE49-F238E27FC236}">
                <a16:creationId xmlns:a16="http://schemas.microsoft.com/office/drawing/2014/main" id="{D88E6A2C-9B50-47DA-91FC-6B6F89DF70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5617" name="Rectangle 17">
            <a:extLst>
              <a:ext uri="{FF2B5EF4-FFF2-40B4-BE49-F238E27FC236}">
                <a16:creationId xmlns:a16="http://schemas.microsoft.com/office/drawing/2014/main" id="{F682DB19-3426-43F6-AEEB-962C02FFFF2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18" name="Rectangle 18">
            <a:extLst>
              <a:ext uri="{FF2B5EF4-FFF2-40B4-BE49-F238E27FC236}">
                <a16:creationId xmlns:a16="http://schemas.microsoft.com/office/drawing/2014/main" id="{5DBFB798-7695-4E05-95E8-0DFE6D87D4C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19" name="Rectangle 19">
            <a:extLst>
              <a:ext uri="{FF2B5EF4-FFF2-40B4-BE49-F238E27FC236}">
                <a16:creationId xmlns:a16="http://schemas.microsoft.com/office/drawing/2014/main" id="{4EAD1969-0000-40B9-8018-3275F343747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9DAD474-413D-4F88-A798-1EC3AAC7C9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5" grpId="0"/>
      <p:bldP spid="2561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DCC45B3-D6BD-48B2-9EAB-1B0939424B0A}"/>
              </a:ext>
            </a:extLst>
          </p:cNvPr>
          <p:cNvSpPr/>
          <p:nvPr/>
        </p:nvSpPr>
        <p:spPr>
          <a:xfrm>
            <a:off x="1000100" y="2357430"/>
            <a:ext cx="742222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12 апреля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День космонавтики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http://warfiles.ru/uploads/images/2016/568/org_ekil421.jpg">
            <a:extLst>
              <a:ext uri="{FF2B5EF4-FFF2-40B4-BE49-F238E27FC236}">
                <a16:creationId xmlns:a16="http://schemas.microsoft.com/office/drawing/2014/main" id="{B103B719-6652-4410-8AEF-0D0C183F7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8713007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://www.link2universe.net/wp-content/uploads/2013/11/Terra-spazio.jpg">
            <a:extLst>
              <a:ext uri="{FF2B5EF4-FFF2-40B4-BE49-F238E27FC236}">
                <a16:creationId xmlns:a16="http://schemas.microsoft.com/office/drawing/2014/main" id="{488D4DEF-D7D1-4CEB-B5D2-ADA3DF783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857232"/>
            <a:ext cx="8877593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TextBox 5">
            <a:extLst>
              <a:ext uri="{FF2B5EF4-FFF2-40B4-BE49-F238E27FC236}">
                <a16:creationId xmlns:a16="http://schemas.microsoft.com/office/drawing/2014/main" id="{C3D606AB-56BB-473B-AC4B-0E268DFAE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143625"/>
            <a:ext cx="5214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Первое фото Земли из космоса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http://school-collection.lyceum62.ru/ecor/storage/43add7da-26ae-4487-197e-6e00987020c6/81049.jpg">
            <a:extLst>
              <a:ext uri="{FF2B5EF4-FFF2-40B4-BE49-F238E27FC236}">
                <a16:creationId xmlns:a16="http://schemas.microsoft.com/office/drawing/2014/main" id="{1C68785C-B743-451A-B509-C07DA3346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928688"/>
            <a:ext cx="8001000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>
            <a:extLst>
              <a:ext uri="{FF2B5EF4-FFF2-40B4-BE49-F238E27FC236}">
                <a16:creationId xmlns:a16="http://schemas.microsoft.com/office/drawing/2014/main" id="{DED7CEF9-DFDD-4910-A143-828625516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12763"/>
            <a:ext cx="7991475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>
            <a:extLst>
              <a:ext uri="{FF2B5EF4-FFF2-40B4-BE49-F238E27FC236}">
                <a16:creationId xmlns:a16="http://schemas.microsoft.com/office/drawing/2014/main" id="{1E7F91BE-F125-4370-85AF-E7A40589F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3889375" cy="5564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8" name="Содержимое 2">
            <a:extLst>
              <a:ext uri="{FF2B5EF4-FFF2-40B4-BE49-F238E27FC236}">
                <a16:creationId xmlns:a16="http://schemas.microsoft.com/office/drawing/2014/main" id="{37560FEF-1102-495E-BE38-C7206D70196A}"/>
              </a:ext>
            </a:extLst>
          </p:cNvPr>
          <p:cNvSpPr>
            <a:spLocks/>
          </p:cNvSpPr>
          <p:nvPr/>
        </p:nvSpPr>
        <p:spPr bwMode="auto">
          <a:xfrm>
            <a:off x="4714875" y="714375"/>
            <a:ext cx="3998913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 апреля 1961 г.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планету потрясла неожиданная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весть: Человек в космосе! Русский, советский! Многовековая мечта людей о полете к звездам сбылась.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://smilekaluga.ru/wp-content/uploads/2016/01/Gagarin_foto4.jpg">
            <a:extLst>
              <a:ext uri="{FF2B5EF4-FFF2-40B4-BE49-F238E27FC236}">
                <a16:creationId xmlns:a16="http://schemas.microsoft.com/office/drawing/2014/main" id="{08609A84-4CD5-442D-BFBA-5D6FA2B3D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1428750"/>
            <a:ext cx="4929187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3" name="TextBox 3">
            <a:extLst>
              <a:ext uri="{FF2B5EF4-FFF2-40B4-BE49-F238E27FC236}">
                <a16:creationId xmlns:a16="http://schemas.microsoft.com/office/drawing/2014/main" id="{02D91D0A-10FF-4DF3-8CD5-DE66E05A5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214313"/>
            <a:ext cx="771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 u="sng"/>
              <a:t>Ю́рий Алексе́евич Гага́рин </a:t>
            </a:r>
            <a:r>
              <a:rPr lang="ru-RU" altLang="ru-RU" b="1"/>
              <a:t>(9 марта 1934- 27 марта 1968) — советский лётчик-космонавт, Герой Советского Союза, кавалер высших знаков отличия ряда государств, почётный гражданин многих российских и зарубежных городов.</a:t>
            </a:r>
          </a:p>
        </p:txBody>
      </p:sp>
      <p:sp>
        <p:nvSpPr>
          <p:cNvPr id="15364" name="TextBox 4">
            <a:extLst>
              <a:ext uri="{FF2B5EF4-FFF2-40B4-BE49-F238E27FC236}">
                <a16:creationId xmlns:a16="http://schemas.microsoft.com/office/drawing/2014/main" id="{487CC097-E6FC-4102-81F1-FDD720C65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5000625"/>
            <a:ext cx="87868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/>
              <a:t>12 апреля 1961 года Юрий Гагарин стал первым человеком в мировой истории, совершившим полёт в космическое пространство. Ракета-носитель «Восток»с кораблём «Восток-1», на борту которого находился Гагарин, была запущена с космодрома Байконур. После 108 минут полёта Гагарин успешно приземлился в Саратовской области, неподалёку от города Энгельса.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>
            <a:extLst>
              <a:ext uri="{FF2B5EF4-FFF2-40B4-BE49-F238E27FC236}">
                <a16:creationId xmlns:a16="http://schemas.microsoft.com/office/drawing/2014/main" id="{1C8736CF-669A-43C7-B598-A23EF2F97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625" y="1000125"/>
            <a:ext cx="3857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C00000"/>
                </a:solidFill>
              </a:rPr>
              <a:t>Одним из первых о полете в космос </a:t>
            </a:r>
          </a:p>
          <a:p>
            <a:pPr eaLnBrk="1" hangingPunct="1"/>
            <a:r>
              <a:rPr lang="ru-RU" altLang="ru-RU" sz="2400" b="1">
                <a:solidFill>
                  <a:srgbClr val="C00000"/>
                </a:solidFill>
              </a:rPr>
              <a:t>задумался русский ученый Константин </a:t>
            </a:r>
          </a:p>
          <a:p>
            <a:pPr eaLnBrk="1" hangingPunct="1"/>
            <a:r>
              <a:rPr lang="ru-RU" altLang="ru-RU" sz="2400" b="1">
                <a:solidFill>
                  <a:srgbClr val="C00000"/>
                </a:solidFill>
              </a:rPr>
              <a:t>Эдуардович Циолковский </a:t>
            </a:r>
          </a:p>
        </p:txBody>
      </p:sp>
      <p:sp>
        <p:nvSpPr>
          <p:cNvPr id="16387" name="Rectangle 6">
            <a:extLst>
              <a:ext uri="{FF2B5EF4-FFF2-40B4-BE49-F238E27FC236}">
                <a16:creationId xmlns:a16="http://schemas.microsoft.com/office/drawing/2014/main" id="{9CDEB872-44A3-4256-847F-C7C178CDF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125" y="3571875"/>
            <a:ext cx="62865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 В тоже время в городке Калуга сельский учитель</a:t>
            </a:r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 К.Э Циолковский </a:t>
            </a:r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 мечтал о полетах человека к далеким планетам. </a:t>
            </a:r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Он предложил план двигателя на жидком топливе.</a:t>
            </a:r>
          </a:p>
        </p:txBody>
      </p:sp>
      <p:pic>
        <p:nvPicPr>
          <p:cNvPr id="28682" name="Picture 10" descr="http://img0.liveinternet.ru/images/attach/c/0/38/246/38246737_Cialkovskyi.jpg">
            <a:extLst>
              <a:ext uri="{FF2B5EF4-FFF2-40B4-BE49-F238E27FC236}">
                <a16:creationId xmlns:a16="http://schemas.microsoft.com/office/drawing/2014/main" id="{6AEA3176-5E36-4C9E-A5AE-48F99712B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2928958" cy="43714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7" descr="Image1661">
            <a:extLst>
              <a:ext uri="{FF2B5EF4-FFF2-40B4-BE49-F238E27FC236}">
                <a16:creationId xmlns:a16="http://schemas.microsoft.com/office/drawing/2014/main" id="{F408E2FE-7D2A-498E-A8C8-C694E07F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177165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851" name="Text Box 11">
            <a:extLst>
              <a:ext uri="{FF2B5EF4-FFF2-40B4-BE49-F238E27FC236}">
                <a16:creationId xmlns:a16="http://schemas.microsoft.com/office/drawing/2014/main" id="{C9977CBC-6D0B-46DF-8BD7-0AC9161F4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438400"/>
            <a:ext cx="2590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С.П.Королев – главный конструктор космических полетов.</a:t>
            </a:r>
          </a:p>
        </p:txBody>
      </p:sp>
      <p:pic>
        <p:nvPicPr>
          <p:cNvPr id="30726" name="Picture 9">
            <a:extLst>
              <a:ext uri="{FF2B5EF4-FFF2-40B4-BE49-F238E27FC236}">
                <a16:creationId xmlns:a16="http://schemas.microsoft.com/office/drawing/2014/main" id="{D9D5C8D6-97CE-4517-A741-4D5807B20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429000"/>
            <a:ext cx="2895600" cy="27955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27" name="Picture 22">
            <a:extLst>
              <a:ext uri="{FF2B5EF4-FFF2-40B4-BE49-F238E27FC236}">
                <a16:creationId xmlns:a16="http://schemas.microsoft.com/office/drawing/2014/main" id="{2B5E1D01-214F-43B5-A937-AC9396825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43592">
            <a:off x="5281613" y="666750"/>
            <a:ext cx="3429000" cy="5275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http://2static.fjcdn.com/large/pictures/1d/0e/1d0e6d_5731683.jpg">
            <a:extLst>
              <a:ext uri="{FF2B5EF4-FFF2-40B4-BE49-F238E27FC236}">
                <a16:creationId xmlns:a16="http://schemas.microsoft.com/office/drawing/2014/main" id="{D6EFE3E7-AABC-4E97-BC60-167812976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642938"/>
            <a:ext cx="8643938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6">
            <a:extLst>
              <a:ext uri="{FF2B5EF4-FFF2-40B4-BE49-F238E27FC236}">
                <a16:creationId xmlns:a16="http://schemas.microsoft.com/office/drawing/2014/main" id="{8C6C4E53-3862-4D56-AF62-9B646377E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6215063"/>
            <a:ext cx="7929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000" b="1"/>
              <a:t>Собака Лайка – первое животное, побывавшее в космосе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52FB6A4A-2AA0-4FA7-B44F-EACA4AE42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3429000"/>
            <a:ext cx="392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Основным годом "собачьего космоса" </a:t>
            </a:r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можно считать 1960-й. </a:t>
            </a:r>
          </a:p>
        </p:txBody>
      </p:sp>
      <p:sp>
        <p:nvSpPr>
          <p:cNvPr id="19459" name="Rectangle 6">
            <a:extLst>
              <a:ext uri="{FF2B5EF4-FFF2-40B4-BE49-F238E27FC236}">
                <a16:creationId xmlns:a16="http://schemas.microsoft.com/office/drawing/2014/main" id="{6FC00885-C492-41E8-B89F-F24BBC3A0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313" y="4929188"/>
            <a:ext cx="5040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Белка и Стрелка были уже настоящими космонавтами.</a:t>
            </a:r>
          </a:p>
          <a:p>
            <a:pPr eaLnBrk="1" hangingPunct="1"/>
            <a:r>
              <a:rPr lang="ru-RU" altLang="ru-RU" sz="2400" b="1">
                <a:solidFill>
                  <a:srgbClr val="FF0000"/>
                </a:solidFill>
              </a:rPr>
              <a:t> </a:t>
            </a:r>
            <a:r>
              <a:rPr lang="ru-RU" altLang="ru-RU" sz="2400" b="1" i="1">
                <a:solidFill>
                  <a:srgbClr val="FF0000"/>
                </a:solidFill>
              </a:rPr>
              <a:t>Чему же были обучены космонавты? </a:t>
            </a:r>
          </a:p>
        </p:txBody>
      </p:sp>
      <p:pic>
        <p:nvPicPr>
          <p:cNvPr id="29705" name="Picture 9" descr="http://in-space.ru/wp-content/uploads/2015/08/2.jpg">
            <a:extLst>
              <a:ext uri="{FF2B5EF4-FFF2-40B4-BE49-F238E27FC236}">
                <a16:creationId xmlns:a16="http://schemas.microsoft.com/office/drawing/2014/main" id="{4EEE6E3A-EB2F-47A9-8C7D-46C6B6FD7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571500"/>
            <a:ext cx="6343650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>
            <a:extLst>
              <a:ext uri="{FF2B5EF4-FFF2-40B4-BE49-F238E27FC236}">
                <a16:creationId xmlns:a16="http://schemas.microsoft.com/office/drawing/2014/main" id="{DC53EAF7-22D3-46C3-8F89-411518BD3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1670" y="285728"/>
            <a:ext cx="6337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Летчики-космонавты</a:t>
            </a: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6DCDAC9A-3738-4713-BB94-C55A478ED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38" y="3429000"/>
            <a:ext cx="1960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/>
              <a:t>В.В Терешкова</a:t>
            </a:r>
          </a:p>
        </p:txBody>
      </p:sp>
      <p:sp>
        <p:nvSpPr>
          <p:cNvPr id="20484" name="Rectangle 8">
            <a:extLst>
              <a:ext uri="{FF2B5EF4-FFF2-40B4-BE49-F238E27FC236}">
                <a16:creationId xmlns:a16="http://schemas.microsoft.com/office/drawing/2014/main" id="{2310B93C-0A72-4F9E-98DC-8FD1277E0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9438" y="3500438"/>
            <a:ext cx="1522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/>
              <a:t>А.А Леонов</a:t>
            </a:r>
          </a:p>
        </p:txBody>
      </p:sp>
      <p:sp>
        <p:nvSpPr>
          <p:cNvPr id="20485" name="Rectangle 11">
            <a:extLst>
              <a:ext uri="{FF2B5EF4-FFF2-40B4-BE49-F238E27FC236}">
                <a16:creationId xmlns:a16="http://schemas.microsoft.com/office/drawing/2014/main" id="{BA61C757-FD14-4E89-A76E-E27B266C2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6308725"/>
            <a:ext cx="1292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/>
              <a:t>Г.С Титов</a:t>
            </a:r>
          </a:p>
        </p:txBody>
      </p:sp>
      <p:sp>
        <p:nvSpPr>
          <p:cNvPr id="20486" name="Rectangle 12">
            <a:extLst>
              <a:ext uri="{FF2B5EF4-FFF2-40B4-BE49-F238E27FC236}">
                <a16:creationId xmlns:a16="http://schemas.microsoft.com/office/drawing/2014/main" id="{4CA2B59D-5D93-4B4D-958F-20D5F3E51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6357938"/>
            <a:ext cx="1757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b="1"/>
              <a:t>С.Е Савицкая</a:t>
            </a:r>
          </a:p>
        </p:txBody>
      </p:sp>
      <p:pic>
        <p:nvPicPr>
          <p:cNvPr id="31758" name="Picture 14" descr="http://gosindex.ru/wp-content/uploads/2016/03/Tereshkova.jpg">
            <a:extLst>
              <a:ext uri="{FF2B5EF4-FFF2-40B4-BE49-F238E27FC236}">
                <a16:creationId xmlns:a16="http://schemas.microsoft.com/office/drawing/2014/main" id="{6A4E33AB-BC05-4D7F-B764-1E70F73BA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928688"/>
            <a:ext cx="3357562" cy="2519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60" name="Picture 16" descr="http://www.pobeda86.ru/wp-content/uploads/2015/03/bc63ac07.jpg">
            <a:extLst>
              <a:ext uri="{FF2B5EF4-FFF2-40B4-BE49-F238E27FC236}">
                <a16:creationId xmlns:a16="http://schemas.microsoft.com/office/drawing/2014/main" id="{E7026DAB-4208-42D9-809C-EC70A621C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928688"/>
            <a:ext cx="3071813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62" name="Picture 18" descr="http://img.relax.ru/75591/9497687487968779_926bb5a6.jpg?share=og">
            <a:extLst>
              <a:ext uri="{FF2B5EF4-FFF2-40B4-BE49-F238E27FC236}">
                <a16:creationId xmlns:a16="http://schemas.microsoft.com/office/drawing/2014/main" id="{DD6ED0A5-0500-468D-819E-63DBD2126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786188"/>
            <a:ext cx="2000250" cy="2935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64" name="Picture 20" descr="http://bestentags.com/images/56e985998c293.jpg">
            <a:extLst>
              <a:ext uri="{FF2B5EF4-FFF2-40B4-BE49-F238E27FC236}">
                <a16:creationId xmlns:a16="http://schemas.microsoft.com/office/drawing/2014/main" id="{CEC3CA20-43E0-4784-A73B-11116980A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3786188"/>
            <a:ext cx="1928812" cy="2906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E075878-6F8F-4C82-9882-9941C57A78D4}"/>
              </a:ext>
            </a:extLst>
          </p:cNvPr>
          <p:cNvSpPr/>
          <p:nvPr/>
        </p:nvSpPr>
        <p:spPr>
          <a:xfrm>
            <a:off x="0" y="285728"/>
            <a:ext cx="908614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Пилотируемые космические программы</a:t>
            </a:r>
          </a:p>
        </p:txBody>
      </p:sp>
      <p:pic>
        <p:nvPicPr>
          <p:cNvPr id="32774" name="Picture 6" descr="http://azerros.ru/uploads/posts/2014-10/1412324254_voshod.jpg">
            <a:extLst>
              <a:ext uri="{FF2B5EF4-FFF2-40B4-BE49-F238E27FC236}">
                <a16:creationId xmlns:a16="http://schemas.microsoft.com/office/drawing/2014/main" id="{838E07C8-4A6C-4545-9739-437E63D8E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643063"/>
            <a:ext cx="4572000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8" name="TextBox 6">
            <a:extLst>
              <a:ext uri="{FF2B5EF4-FFF2-40B4-BE49-F238E27FC236}">
                <a16:creationId xmlns:a16="http://schemas.microsoft.com/office/drawing/2014/main" id="{AF13939B-F0DE-47C2-8142-22D8389E3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75" y="1071563"/>
            <a:ext cx="2928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Восход 1</a:t>
            </a:r>
          </a:p>
        </p:txBody>
      </p:sp>
      <p:pic>
        <p:nvPicPr>
          <p:cNvPr id="32776" name="Picture 8" descr="https://upload.wikimedia.org/wikipedia/commons/4/45/ASTP_Soyuz_Spacecraft.jpg">
            <a:extLst>
              <a:ext uri="{FF2B5EF4-FFF2-40B4-BE49-F238E27FC236}">
                <a16:creationId xmlns:a16="http://schemas.microsoft.com/office/drawing/2014/main" id="{60F3AE1A-6BB1-4148-924A-9E55BEF4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643063"/>
            <a:ext cx="4167187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0" name="TextBox 8">
            <a:extLst>
              <a:ext uri="{FF2B5EF4-FFF2-40B4-BE49-F238E27FC236}">
                <a16:creationId xmlns:a16="http://schemas.microsoft.com/office/drawing/2014/main" id="{7875F95A-6EE1-49C7-B700-AC2EF0A82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5063" y="1143000"/>
            <a:ext cx="2143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Союз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85</TotalTime>
  <Words>253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Times New Roman</vt:lpstr>
      <vt:lpstr>Сумерки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 День космонавтики</dc:title>
  <dc:creator>User</dc:creator>
  <cp:lastModifiedBy>Людмила Толмачева</cp:lastModifiedBy>
  <cp:revision>8</cp:revision>
  <dcterms:created xsi:type="dcterms:W3CDTF">2013-04-07T10:53:02Z</dcterms:created>
  <dcterms:modified xsi:type="dcterms:W3CDTF">2020-04-12T09:13:51Z</dcterms:modified>
</cp:coreProperties>
</file>