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9" r:id="rId4"/>
    <p:sldId id="283" r:id="rId5"/>
    <p:sldId id="260" r:id="rId6"/>
    <p:sldId id="261" r:id="rId7"/>
    <p:sldId id="262" r:id="rId8"/>
    <p:sldId id="263" r:id="rId9"/>
    <p:sldId id="264" r:id="rId10"/>
    <p:sldId id="265" r:id="rId11"/>
    <p:sldId id="277" r:id="rId12"/>
    <p:sldId id="268" r:id="rId13"/>
    <p:sldId id="273" r:id="rId14"/>
    <p:sldId id="269" r:id="rId15"/>
    <p:sldId id="267" r:id="rId16"/>
    <p:sldId id="272" r:id="rId17"/>
    <p:sldId id="274" r:id="rId18"/>
    <p:sldId id="275" r:id="rId19"/>
    <p:sldId id="281" r:id="rId20"/>
    <p:sldId id="284" r:id="rId21"/>
    <p:sldId id="285" r:id="rId22"/>
    <p:sldId id="282" r:id="rId23"/>
  </p:sldIdLst>
  <p:sldSz cx="9144000" cy="6858000" type="screen4x3"/>
  <p:notesSz cx="6858000" cy="9144000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F2EA4-9288-4663-9750-6B92784F437F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7A801-757D-4D39-9B29-AE593B441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7A801-757D-4D39-9B29-AE593B44175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7A801-757D-4D39-9B29-AE593B44175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827584" y="548680"/>
            <a:ext cx="7848872" cy="58326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item_4884.jpg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136" y="188640"/>
            <a:ext cx="3178324" cy="2167617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683568" y="476672"/>
            <a:ext cx="8064896" cy="59046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12375609571200265874pitr_Rocket_icon.svg.hi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19079782">
            <a:off x="251520" y="4701520"/>
            <a:ext cx="1872208" cy="1900864"/>
          </a:xfrm>
          <a:prstGeom prst="rect">
            <a:avLst/>
          </a:prstGeom>
        </p:spPr>
      </p:pic>
      <p:sp>
        <p:nvSpPr>
          <p:cNvPr id="9" name="4-конечная звезда 8"/>
          <p:cNvSpPr/>
          <p:nvPr userDrawn="1"/>
        </p:nvSpPr>
        <p:spPr>
          <a:xfrm>
            <a:off x="467544" y="2564904"/>
            <a:ext cx="648072" cy="936104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 userDrawn="1"/>
        </p:nvSpPr>
        <p:spPr>
          <a:xfrm>
            <a:off x="179512" y="1340768"/>
            <a:ext cx="648072" cy="936104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 userDrawn="1"/>
        </p:nvSpPr>
        <p:spPr>
          <a:xfrm>
            <a:off x="179512" y="3717032"/>
            <a:ext cx="648072" cy="936104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 userDrawn="1"/>
        </p:nvSpPr>
        <p:spPr>
          <a:xfrm>
            <a:off x="2771800" y="5301208"/>
            <a:ext cx="648072" cy="936104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4-конечная звезда 12"/>
          <p:cNvSpPr/>
          <p:nvPr userDrawn="1"/>
        </p:nvSpPr>
        <p:spPr>
          <a:xfrm>
            <a:off x="2123728" y="5733256"/>
            <a:ext cx="648072" cy="936104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4-конечная звезда 13"/>
          <p:cNvSpPr/>
          <p:nvPr userDrawn="1"/>
        </p:nvSpPr>
        <p:spPr>
          <a:xfrm>
            <a:off x="611560" y="476672"/>
            <a:ext cx="648072" cy="936104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74560-69EA-46C1-A3A7-AD0E8A039387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5616623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latin typeface="Georgia" pitchFamily="18" charset="0"/>
              </a:rPr>
              <a:t>ДЕТЯМ</a:t>
            </a:r>
            <a:r>
              <a:rPr lang="ru-RU" sz="9600" b="1" i="1" dirty="0" smtClean="0">
                <a:latin typeface="Georgia" pitchFamily="18" charset="0"/>
              </a:rPr>
              <a:t>  </a:t>
            </a:r>
            <a:br>
              <a:rPr lang="ru-RU" sz="9600" b="1" i="1" dirty="0" smtClean="0">
                <a:latin typeface="Georgia" pitchFamily="18" charset="0"/>
              </a:rPr>
            </a:br>
            <a:r>
              <a:rPr lang="ru-RU" sz="9600" b="1" i="1" dirty="0" smtClean="0">
                <a:latin typeface="Georgia" pitchFamily="18" charset="0"/>
              </a:rPr>
              <a:t>О </a:t>
            </a:r>
            <a:r>
              <a:rPr lang="ru-RU" sz="9600" b="1" i="1" dirty="0" smtClean="0">
                <a:solidFill>
                  <a:srgbClr val="7030A0"/>
                </a:solidFill>
                <a:latin typeface="Georgia" pitchFamily="18" charset="0"/>
              </a:rPr>
              <a:t>КОСМОСЕ</a:t>
            </a:r>
            <a:endParaRPr lang="ru-RU" sz="9600" b="1" i="1" dirty="0">
              <a:solidFill>
                <a:srgbClr val="7030A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548680"/>
            <a:ext cx="3096344" cy="560608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Из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космического пространства Юрий Гагарин увидел нашу планету – Земля, она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была круглая и показалась ему очень маленькой.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5" name="Рисунок 4" descr="http://www.oboiruneta.ru/images/stories/dg_originals/4317AE587EE3-1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3968" y="980728"/>
            <a:ext cx="4394051" cy="4464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43608" y="476672"/>
            <a:ext cx="3456384" cy="56780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Georgia" pitchFamily="18" charset="0"/>
              </a:rPr>
              <a:t>В космосе очень холодно и очень мало воздуха,  поэтому на космонавта, который полетел в космос, одели вот такой скафандр. Скафандр очень теплый и защищает космонавта от холода, а также снабжает человека воздухом</a:t>
            </a:r>
            <a:endParaRPr lang="ru-RU" sz="2400" dirty="0"/>
          </a:p>
        </p:txBody>
      </p:sp>
      <p:pic>
        <p:nvPicPr>
          <p:cNvPr id="6" name="Picture 2" descr="http://www.mk.ru/upload/iblock_mk/475/6f/28/95/DETAIL_PICTURE__3945344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764704"/>
            <a:ext cx="3528392" cy="52888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548680"/>
            <a:ext cx="3096344" cy="56060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300" dirty="0" smtClean="0">
                <a:latin typeface="Georgia" pitchFamily="18" charset="0"/>
              </a:rPr>
              <a:t>Это –наша планета Земля. Синие пятна на нашей планете – это вода – моря и океаны. Зеленые пятнышки – это зеленые леса и луга. Коричневые пятна – это горы. А маленький кружок около Земли – это Луна, спутник Земли.</a:t>
            </a:r>
            <a:endParaRPr lang="ru-RU" sz="2300" dirty="0">
              <a:latin typeface="Georgia" pitchFamily="18" charset="0"/>
            </a:endParaRPr>
          </a:p>
        </p:txBody>
      </p:sp>
      <p:pic>
        <p:nvPicPr>
          <p:cNvPr id="4" name="Picture 5" descr="http://mywidescreenwallpapers.com/wallpapers/various_10/earth_and_the_moon_widescreen_wallpaper_444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908720"/>
            <a:ext cx="4225815" cy="4770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s00.infourok.ru/images/doc/27/34768/hello_html_328ba584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836712"/>
            <a:ext cx="6840760" cy="51125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548680"/>
            <a:ext cx="2808312" cy="560608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600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Georgia" pitchFamily="18" charset="0"/>
              </a:rPr>
              <a:t>А так выглядит Луна, если подлететь к ней поближе</a:t>
            </a:r>
            <a:endParaRPr lang="ru-RU" sz="3600" dirty="0">
              <a:latin typeface="Georgia" pitchFamily="18" charset="0"/>
            </a:endParaRPr>
          </a:p>
        </p:txBody>
      </p:sp>
      <p:pic>
        <p:nvPicPr>
          <p:cNvPr id="4" name="Picture 2" descr="http://www.yapfiles.ru/files/392806/moonne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79912" y="980728"/>
            <a:ext cx="5057316" cy="43106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548681"/>
            <a:ext cx="3024336" cy="54006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dirty="0" smtClean="0">
                <a:latin typeface="Georgia" pitchFamily="18" charset="0"/>
              </a:rPr>
              <a:t>Для того, чтобы лучше изучить Луну, люди изобрели луноход и доставили его на      планету.</a:t>
            </a:r>
            <a:endParaRPr lang="ru-RU" sz="3600" dirty="0">
              <a:latin typeface="Georgia" pitchFamily="18" charset="0"/>
            </a:endParaRPr>
          </a:p>
        </p:txBody>
      </p:sp>
      <p:pic>
        <p:nvPicPr>
          <p:cNvPr id="4" name="Рисунок 3" descr="http://smartnews.ru/storage/c/2012/10/12/1350046898_744777_4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936" y="1196752"/>
            <a:ext cx="4764931" cy="42484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20688"/>
            <a:ext cx="3456384" cy="55340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latin typeface="Georgia" pitchFamily="18" charset="0"/>
              </a:rPr>
              <a:t>А вот таким космонавты увидели Солнце – огромный раскаленный огненный шар.</a:t>
            </a:r>
            <a:endParaRPr lang="ru-RU" sz="3600" dirty="0">
              <a:latin typeface="Georgia" pitchFamily="18" charset="0"/>
            </a:endParaRPr>
          </a:p>
        </p:txBody>
      </p:sp>
      <p:pic>
        <p:nvPicPr>
          <p:cNvPr id="4" name="Picture 5" descr="http://h6.img.mediacache.rugion.ru/_i/forum/files/88/85/80/8885809_2s308_130824173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2024" y="1340768"/>
            <a:ext cx="4582493" cy="45811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20689"/>
            <a:ext cx="8064896" cy="1152127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     </a:t>
            </a:r>
            <a:r>
              <a:rPr lang="ru-RU" sz="2800" dirty="0" smtClean="0">
                <a:latin typeface="Georgia" pitchFamily="18" charset="0"/>
              </a:rPr>
              <a:t>А вокруг Солнца вращаются все планеты солнечной системы.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6" name="Рисунок 5" descr="hello_html_m7a539e7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1772816"/>
            <a:ext cx="8676456" cy="48805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548679"/>
            <a:ext cx="7488832" cy="187220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>
                <a:latin typeface="Georgia" pitchFamily="18" charset="0"/>
              </a:rPr>
              <a:t>В космос запущены искусственные спутники Земли. С их помощью проводятся  научные исследования. Спутники изучают магнитное поле и радиационную обстановку вблизи Земли, исследуют невидимые космические излучения, выполняют разнообразные биологические и технические эксперименты.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4" name="Рисунок 3" descr="http://gentree.mikhailmazel.com/Soyuz_Appolon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2636912"/>
            <a:ext cx="542925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548680"/>
            <a:ext cx="7632848" cy="560608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600" dirty="0" smtClean="0">
                <a:latin typeface="Georgia" pitchFamily="18" charset="0"/>
              </a:rPr>
              <a:t>Я хотел бы слетать на луну,</a:t>
            </a:r>
            <a:br>
              <a:rPr lang="ru-RU" sz="3600" dirty="0" smtClean="0">
                <a:latin typeface="Georgia" pitchFamily="18" charset="0"/>
              </a:rPr>
            </a:br>
            <a:r>
              <a:rPr lang="ru-RU" sz="3600" dirty="0" smtClean="0">
                <a:latin typeface="Georgia" pitchFamily="18" charset="0"/>
              </a:rPr>
              <a:t>В неразгаданный мир окунуться.</a:t>
            </a:r>
            <a:br>
              <a:rPr lang="ru-RU" sz="3600" dirty="0" smtClean="0">
                <a:latin typeface="Georgia" pitchFamily="18" charset="0"/>
              </a:rPr>
            </a:br>
            <a:r>
              <a:rPr lang="ru-RU" sz="3600" dirty="0" smtClean="0">
                <a:latin typeface="Georgia" pitchFamily="18" charset="0"/>
              </a:rPr>
              <a:t>И подобно красивому сну</a:t>
            </a:r>
            <a:br>
              <a:rPr lang="ru-RU" sz="3600" dirty="0" smtClean="0">
                <a:latin typeface="Georgia" pitchFamily="18" charset="0"/>
              </a:rPr>
            </a:br>
            <a:r>
              <a:rPr lang="ru-RU" sz="3600" dirty="0" smtClean="0">
                <a:latin typeface="Georgia" pitchFamily="18" charset="0"/>
              </a:rPr>
              <a:t>К самой яркой звезде прикоснуться.</a:t>
            </a:r>
          </a:p>
          <a:p>
            <a:pPr algn="ctr">
              <a:buNone/>
            </a:pPr>
            <a:r>
              <a:rPr lang="ru-RU" sz="3600" dirty="0" smtClean="0">
                <a:latin typeface="Georgia" pitchFamily="18" charset="0"/>
              </a:rPr>
              <a:t>Долететь до далёких орбит,</a:t>
            </a:r>
            <a:br>
              <a:rPr lang="ru-RU" sz="3600" dirty="0" smtClean="0">
                <a:latin typeface="Georgia" pitchFamily="18" charset="0"/>
              </a:rPr>
            </a:br>
            <a:r>
              <a:rPr lang="ru-RU" sz="3600" dirty="0" smtClean="0">
                <a:latin typeface="Georgia" pitchFamily="18" charset="0"/>
              </a:rPr>
              <a:t>Неизвестных всем нам измерений,</a:t>
            </a:r>
            <a:br>
              <a:rPr lang="ru-RU" sz="3600" dirty="0" smtClean="0">
                <a:latin typeface="Georgia" pitchFamily="18" charset="0"/>
              </a:rPr>
            </a:br>
            <a:r>
              <a:rPr lang="ru-RU" sz="3600" dirty="0" smtClean="0">
                <a:latin typeface="Georgia" pitchFamily="18" charset="0"/>
              </a:rPr>
              <a:t>Где загадочный космос хранит</a:t>
            </a:r>
            <a:br>
              <a:rPr lang="ru-RU" sz="3600" dirty="0" smtClean="0">
                <a:latin typeface="Georgia" pitchFamily="18" charset="0"/>
              </a:rPr>
            </a:br>
            <a:r>
              <a:rPr lang="ru-RU" sz="3600" dirty="0" smtClean="0">
                <a:latin typeface="Georgia" pitchFamily="18" charset="0"/>
              </a:rPr>
              <a:t>Много тайн необъятной вселенной…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620688"/>
            <a:ext cx="2880320" cy="489654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>
                <a:latin typeface="Georgia" pitchFamily="18" charset="0"/>
              </a:rPr>
              <a:t>Давайте посмотрим в ночное небо! Там столько красивых звезд</a:t>
            </a:r>
            <a:r>
              <a:rPr lang="en-US" sz="2400" dirty="0" smtClean="0">
                <a:latin typeface="Georgia" pitchFamily="18" charset="0"/>
              </a:rPr>
              <a:t>!</a:t>
            </a:r>
            <a:r>
              <a:rPr lang="ru-RU" sz="2400" dirty="0" smtClean="0">
                <a:latin typeface="Georgia" pitchFamily="18" charset="0"/>
              </a:rPr>
              <a:t> Люди с самых давних времен любили смотреть на звезды, и им было очень интересно – какие же они на самом деле!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4" name="Рисунок 3" descr="http://static.tuttogratis.it/community/gallery/520X0/48094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3968" y="692696"/>
            <a:ext cx="4248472" cy="5400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Рекомендательные домашние задания 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>родителям в период самоизоляции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340768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Объясните ребёнку,  почему  12 апреля во всём мире отмечают День космонавтики.</a:t>
            </a:r>
          </a:p>
          <a:p>
            <a:r>
              <a:rPr lang="ru-RU" sz="2000" dirty="0" smtClean="0"/>
              <a:t>Расскажите  о первом космонавте – Юрии Гагарине. Рассмотрите его фотографию.</a:t>
            </a:r>
          </a:p>
          <a:p>
            <a:r>
              <a:rPr lang="ru-RU" sz="2000" dirty="0" smtClean="0"/>
              <a:t>Поговорите о других космонавтах побывавших в космосе, о первой женщине – космонавте и животных, летавших в космос до человека.</a:t>
            </a:r>
          </a:p>
          <a:p>
            <a:r>
              <a:rPr lang="ru-RU" sz="2000" dirty="0" smtClean="0"/>
              <a:t>Объясните ребёнку, что такое ракета, космодром, скафандр, невесомость, космический городок, телескоп.</a:t>
            </a:r>
          </a:p>
          <a:p>
            <a:r>
              <a:rPr lang="ru-RU" sz="2000" dirty="0" smtClean="0"/>
              <a:t>Рассмотрите с ребенком  картинки и иллюстрации в книгах  с изображением космоса,  схему солнечной системы.  Расскажите о звездах – светящихся газовых шарах.</a:t>
            </a:r>
          </a:p>
          <a:p>
            <a:r>
              <a:rPr lang="ru-RU" sz="2000" dirty="0" smtClean="0"/>
              <a:t>Объясните ребёнку, что такое комета, спутник, астероид,  метеорит…</a:t>
            </a:r>
          </a:p>
          <a:p>
            <a:pPr marL="989013" indent="-989013"/>
            <a:r>
              <a:rPr lang="ru-RU" sz="2000" dirty="0" smtClean="0"/>
              <a:t> Посчитайте, сколько планет вращается вокруг звезды по имени Солнце. Познакомьте ребенка с планетами солнечной системы, их названием,  особенностями, расположением, сравните их величину между собой.  Расскажите, что планеты “живут” каждая на своей орбите-дорожке, что планеты никогда не уходят со своих орбит. И каждая из планет имеет свой номер.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Закрепите полученные знания: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268760"/>
            <a:ext cx="6696744" cy="403244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	Предложите ребенку нарисовать планеты, вращающиеся вокруг солнца в нетрадиционной технике.  </a:t>
            </a:r>
          </a:p>
          <a:p>
            <a:pPr marL="0" indent="0">
              <a:buNone/>
            </a:pPr>
            <a:r>
              <a:rPr lang="ru-RU" dirty="0" smtClean="0"/>
              <a:t>	На картоне черного цвета (можно  черной краской  обычный альбомный лист)  ребенок рисует  простым карандашом контуры  (круги соответствующего размера) солнца и планет. Далее наносит на них клей ПВА. На клей насыпает крупную пищевую соль. Лишнюю соль необходимо стряхнуть и приступить к закрашиванию. Необходимо постараться точно отметить цвета планет.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060847"/>
            <a:ext cx="8229600" cy="223224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latin typeface="Georgia" pitchFamily="18" charset="0"/>
              </a:rPr>
              <a:t> </a:t>
            </a:r>
            <a:r>
              <a:rPr lang="ru-RU" sz="6000" dirty="0" smtClean="0">
                <a:solidFill>
                  <a:srgbClr val="002060"/>
                </a:solidFill>
                <a:latin typeface="Georgia" pitchFamily="18" charset="0"/>
              </a:rPr>
              <a:t>Спасибо за внимание.</a:t>
            </a:r>
            <a:endParaRPr lang="ru-RU" sz="6000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548680"/>
            <a:ext cx="3096344" cy="560608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И вот однажды, смотрел человек на звездное небо и ему захотелось узнать, что же это за звезды и почему они такие яркие. Ученые придумали специальные приборы – телескопы, с помощью которых наблюдали за планетами</a:t>
            </a:r>
            <a:r>
              <a:rPr lang="ru-RU" dirty="0" smtClean="0">
                <a:latin typeface="Constantia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 descr="http://www.taxydromos.gr/data/news/139886777332529544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355975" y="836712"/>
            <a:ext cx="3973413" cy="51280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7056784" cy="1152128"/>
          </a:xfrm>
        </p:spPr>
        <p:txBody>
          <a:bodyPr>
            <a:noAutofit/>
          </a:bodyPr>
          <a:lstStyle/>
          <a:p>
            <a:r>
              <a:rPr lang="ru-RU" sz="1900" dirty="0" smtClean="0">
                <a:latin typeface="Georgia" pitchFamily="18" charset="0"/>
              </a:rPr>
              <a:t>Астрономы — это ученые, которые наблюдают за звездами и изучают их. В древние времена астрономы изучали звезды, не имея специальных приборов. Они просто наблюдали за небом с земли. В средние века изобрели подзорную трубу и телескоп, а сейчас в космос запускаются искусственные спутники и космические станции, которые исследуют звезды и планеты.</a:t>
            </a:r>
            <a:endParaRPr lang="ru-RU" sz="1900" dirty="0">
              <a:latin typeface="Georgia" pitchFamily="18" charset="0"/>
            </a:endParaRPr>
          </a:p>
        </p:txBody>
      </p:sp>
      <p:pic>
        <p:nvPicPr>
          <p:cNvPr id="4" name="Рисунок 3" descr="b280d719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07704" y="2708920"/>
            <a:ext cx="5544616" cy="36253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908720"/>
            <a:ext cx="3600400" cy="388843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>
                <a:latin typeface="Georgia" pitchFamily="18" charset="0"/>
              </a:rPr>
              <a:t>Небо над нашей головой усыпано множеством звезд. Они похожи на маленькие сверкающие точки и расположены далеко от Земли. На самом деле звезды очень большие. 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5" name="Рисунок 4" descr="s1200 (3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355976" y="836712"/>
            <a:ext cx="4263162" cy="52565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620688"/>
            <a:ext cx="2952328" cy="468052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Но люди хотели знать, есть ли жизнь на других планетах. А чтобы это узнать, надо обязательно долететь до них. И вот ученые изобрели первый космический корабль - спутник, установили на нем приборы и запустили в космическое пространство. 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4" name="Рисунок 3" descr="970px-Vostok_spacecraf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51920" y="1412776"/>
            <a:ext cx="4671640" cy="33761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764704"/>
            <a:ext cx="3096344" cy="51125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600" dirty="0" smtClean="0">
                <a:latin typeface="Georgia" pitchFamily="18" charset="0"/>
              </a:rPr>
              <a:t>На борту первого спутника были две собаки – Белка и Стрелка. Они первыми покорили космос и  удачно вернулись на Землю. </a:t>
            </a:r>
            <a:endParaRPr lang="ru-RU" sz="2600" dirty="0">
              <a:latin typeface="Georgia" pitchFamily="18" charset="0"/>
            </a:endParaRPr>
          </a:p>
        </p:txBody>
      </p:sp>
      <p:pic>
        <p:nvPicPr>
          <p:cNvPr id="5" name="Рисунок 4" descr="s1200 (2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79912" y="1484784"/>
            <a:ext cx="4827792" cy="3705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20688"/>
            <a:ext cx="3960440" cy="5534075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12 апреля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1961 года</a:t>
            </a:r>
            <a:r>
              <a:rPr lang="ru-RU" dirty="0" smtClean="0">
                <a:latin typeface="Georgia" pitchFamily="18" charset="0"/>
              </a:rPr>
              <a:t> 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советский космонавт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Юрий Алексеевич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Гагарин 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впервые в мире совершил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виток 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вокруг 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Земли.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4" name="Рисунок 3" descr="http://isicad.ru/uploads/img/7955_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4572000" y="908720"/>
            <a:ext cx="3744416" cy="50405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052736"/>
            <a:ext cx="3168352" cy="51020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Свой первый полет 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Ю.А. Гагарин совершил на космическом корабле 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«Восток- 1»</a:t>
            </a:r>
            <a:endParaRPr lang="ru-RU" sz="3600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1506" name="Picture 2" descr="http://images.fineartamerica.com/images-medium-large/launch-of-vostok-1-spacecraft-ria-novost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620688"/>
            <a:ext cx="3369134" cy="55018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f4d1494e64ce8ea5183f35808e5c6375cc57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469</Words>
  <Application>Microsoft Office PowerPoint</Application>
  <PresentationFormat>Экран (4:3)</PresentationFormat>
  <Paragraphs>45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ДЕТЯМ   О КОСМОСЕ</vt:lpstr>
      <vt:lpstr>Слайд 2</vt:lpstr>
      <vt:lpstr>Слайд 3</vt:lpstr>
      <vt:lpstr>Астрономы — это ученые, которые наблюдают за звездами и изучают их. В древние времена астрономы изучали звезды, не имея специальных приборов. Они просто наблюдали за небом с земли. В средние века изобрели подзорную трубу и телескоп, а сейчас в космос запускаются искусственные спутники и космические станции, которые исследуют звезды и планеты.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Рекомендательные домашние задания  родителям в период самоизоляции </vt:lpstr>
      <vt:lpstr>Закрепите полученные знания:</vt:lpstr>
      <vt:lpstr>Слайд 22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Админ</cp:lastModifiedBy>
  <cp:revision>30</cp:revision>
  <dcterms:created xsi:type="dcterms:W3CDTF">2013-02-26T18:13:19Z</dcterms:created>
  <dcterms:modified xsi:type="dcterms:W3CDTF">2020-04-11T21:32:46Z</dcterms:modified>
</cp:coreProperties>
</file>