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5" r:id="rId5"/>
    <p:sldId id="266" r:id="rId6"/>
    <p:sldId id="288" r:id="rId7"/>
    <p:sldId id="290" r:id="rId8"/>
    <p:sldId id="280" r:id="rId9"/>
    <p:sldId id="282" r:id="rId10"/>
    <p:sldId id="260" r:id="rId11"/>
    <p:sldId id="283" r:id="rId12"/>
    <p:sldId id="272" r:id="rId13"/>
    <p:sldId id="286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7331" autoAdjust="0"/>
  </p:normalViewPr>
  <p:slideViewPr>
    <p:cSldViewPr>
      <p:cViewPr varScale="1">
        <p:scale>
          <a:sx n="68" d="100"/>
          <a:sy n="68" d="100"/>
        </p:scale>
        <p:origin x="78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947AA6B-16B4-4488-9CF1-995A8A06BF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5EA832-EC60-41F1-A47E-872CF934B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947AA6B-16B4-4488-9CF1-995A8A06BF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5EA832-EC60-41F1-A47E-872CF934B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947AA6B-16B4-4488-9CF1-995A8A06BF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5EA832-EC60-41F1-A47E-872CF934B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9062/37366204.57d/0_124eb3_cfc4d6f5_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4905688"/>
            <a:ext cx="1656184" cy="158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s://cdn.vectorstock.com/i/thumbs/39,21/curled-corners-vector-1339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renders-graphiques.fr/image/upload/normal/papillons_fleurs_feuille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369000"/>
            <a:ext cx="211943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947AA6B-16B4-4488-9CF1-995A8A06BF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5EA832-EC60-41F1-A47E-872CF934B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947AA6B-16B4-4488-9CF1-995A8A06BF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5EA832-EC60-41F1-A47E-872CF934B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947AA6B-16B4-4488-9CF1-995A8A06BF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5EA832-EC60-41F1-A47E-872CF934B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947AA6B-16B4-4488-9CF1-995A8A06BF06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5EA832-EC60-41F1-A47E-872CF934B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6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80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renders-graphiques.fr/image/upload/normal/papillons_fleurs_feuilles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6240" y="380688"/>
            <a:ext cx="211943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6669000"/>
            <a:ext cx="7569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kern="1200" dirty="0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© </a:t>
            </a:r>
            <a:r>
              <a:rPr lang="en-US" sz="1000" b="1" kern="1200" dirty="0" err="1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FokinaLidia</a:t>
            </a:r>
            <a:endParaRPr lang="ru-RU" sz="1000" b="1" kern="1200" dirty="0">
              <a:solidFill>
                <a:srgbClr val="00B050"/>
              </a:solidFill>
              <a:effectLst/>
              <a:latin typeface="Alexandra Zeferino One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80728"/>
            <a:ext cx="6957392" cy="4176464"/>
          </a:xfrm>
        </p:spPr>
        <p:txBody>
          <a:bodyPr>
            <a:normAutofit/>
          </a:bodyPr>
          <a:lstStyle/>
          <a:p>
            <a:r>
              <a:rPr lang="ru-RU" sz="1300" b="1" i="1" dirty="0"/>
              <a:t>МАДОУ МО г. Нягань «Детский сад №10 Дубравушка»</a:t>
            </a:r>
            <a:br>
              <a:rPr lang="ru-RU" sz="1300" b="1" i="1" dirty="0"/>
            </a:br>
            <a:r>
              <a:rPr lang="ru-RU" b="1" i="1" dirty="0"/>
              <a:t>Экология – как фактор формирования здорового образа жизни дошкольника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933056"/>
            <a:ext cx="6813376" cy="432048"/>
          </a:xfrm>
        </p:spPr>
        <p:txBody>
          <a:bodyPr/>
          <a:lstStyle/>
          <a:p>
            <a:pPr algn="r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мл. группа «Подсолнушки»</a:t>
            </a:r>
          </a:p>
          <a:p>
            <a:pPr algn="r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Савина Е.И.</a:t>
            </a:r>
          </a:p>
          <a:p>
            <a:pPr algn="r"/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877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7836" y="548680"/>
            <a:ext cx="61926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Comic Sans MS" panose="030F0702030302020204" pitchFamily="66" charset="0"/>
              </a:rPr>
              <a:t>Мини-акция «Огород на подоконнике»</a:t>
            </a:r>
          </a:p>
          <a:p>
            <a:r>
              <a:rPr lang="ru-RU" dirty="0"/>
              <a:t>              В этой акции родители вместе с детьми сами выбирали растения, которые они хотели бы посадить в нашем огороде.(ячмень, рож) Дома они изучали эти растения, покупали семена и приносили в группу. </a:t>
            </a:r>
          </a:p>
        </p:txBody>
      </p:sp>
      <p:pic>
        <p:nvPicPr>
          <p:cNvPr id="8194" name="Picture 2" descr="C:\Users\1\Desktop\Фото\IMG_20190422_1416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331" y="2026008"/>
            <a:ext cx="3832621" cy="435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1\Desktop\Фото\IMG_20190422_1810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026008"/>
            <a:ext cx="4464496" cy="435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667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Экскурсия по территории детского сада в разное время года. Наблюдение за деревьями.</a:t>
            </a:r>
          </a:p>
          <a:p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Цель: формировать представление детей деревьях о их красоте.</a:t>
            </a:r>
          </a:p>
          <a:p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Наблюдение за птицами. Цель: расширять представление детей о птицах; воспитывать заботливое отношения к птицам.</a:t>
            </a:r>
          </a:p>
          <a:p>
            <a:endParaRPr lang="ru-RU" dirty="0"/>
          </a:p>
        </p:txBody>
      </p:sp>
      <p:pic>
        <p:nvPicPr>
          <p:cNvPr id="9218" name="Picture 2" descr="C:\Users\1\Desktop\Фото\IMG_20181019_1051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381642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1\Desktop\Фото\IMG_20180413_1136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844824"/>
            <a:ext cx="435141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660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577" y="404664"/>
            <a:ext cx="847890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Участие детей и родителей в  мероприятиях по благоустройству территории детского сада. Цель: создание психологически и экологически комфортной, эмоционально благополучной среды для жизнедеятельности детей в дошкольной образовательной организации через благоустройство территории, всестороннее развитие личности ребенка в условиях прогулки, укрепление здоровья при взаимодействии с окружающей средой.</a:t>
            </a:r>
          </a:p>
        </p:txBody>
      </p:sp>
      <p:pic>
        <p:nvPicPr>
          <p:cNvPr id="11266" name="Picture 2" descr="C:\Users\1\Desktop\Фото\IMG_20190420_1225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4176464" cy="414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1\Desktop\Фото\IMG_20190420_1225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657" y="2420888"/>
            <a:ext cx="4320480" cy="414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3419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1\Desktop\Фото\IMG_20180911_1130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403244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1\Desktop\Фото\IMG_20180911_1130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45007"/>
            <a:ext cx="4410490" cy="492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91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1831" y="2060848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          </a:t>
            </a:r>
            <a:r>
              <a:rPr lang="ru-RU" dirty="0">
                <a:latin typeface="Comic Sans MS" panose="030F0702030302020204" pitchFamily="66" charset="0"/>
              </a:rPr>
              <a:t>Благодаря нашей работе родители становятся активными участниками образовательного процесса, взаимодействие с семьей позволяет добиться наибольших результатов в работе с детьми. У родителей появляется  заинтересованность самостоятельно повышать экологическую культуру своих детей. </a:t>
            </a:r>
          </a:p>
          <a:p>
            <a:r>
              <a:rPr lang="ru-RU" dirty="0">
                <a:latin typeface="Comic Sans MS" panose="030F0702030302020204" pitchFamily="66" charset="0"/>
              </a:rPr>
              <a:t>             Только совместными усилиями мы можем решить главную задачу – воспитать экологически грамотного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7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060848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 время проблемы экологи­ческого воспитания вышли на первый план, и им уделяют все больше внимания. Причина — в деятельности человека в природе, часто безграмотной, неправильной с экологической точки зрения. Каждый из тех, кто принес и приносит вред природе, когда-то был ребенком. Вот почему так велика роль дошкольных учреждений в экологи­ческом воспитании детей, начиная с раннего возраста. 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Наша задача — показать родителям необходимость воспитания у детей экологической культуры.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894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700808"/>
            <a:ext cx="756084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родителями по экологи­ческому воспитанию детей мы использовали как традиционные формы, так и нетрадиционные: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и сообщения экологической направленности для родительского уголка. Беседы с родителями о важности данной проблемы.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родителей к пополнению уголка природы.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родителей к пополнении уголка экспериментирования семенами.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субботниках.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 с целью выявления их экологической компетентности.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472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748883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Comic Sans MS" panose="030F0702030302020204" pitchFamily="66" charset="0"/>
              </a:rPr>
              <a:t>Мини – акция «Озеленение группы»</a:t>
            </a:r>
          </a:p>
          <a:p>
            <a:r>
              <a:rPr lang="ru-RU" sz="1600" dirty="0">
                <a:latin typeface="Comic Sans MS" panose="030F0702030302020204" pitchFamily="66" charset="0"/>
              </a:rPr>
              <a:t>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акции: познакомить детей с комнатными растениями, способами ухода за ними, бережного отношения к растениям. Дети с родителями приносят в группу комнатное растение, и проводят познавательную беседу для детей об этом растении, как ухаживать за растением, какую пользу оно приносит.</a:t>
            </a:r>
          </a:p>
          <a:p>
            <a:endParaRPr lang="ru-RU" dirty="0"/>
          </a:p>
        </p:txBody>
      </p:sp>
      <p:pic>
        <p:nvPicPr>
          <p:cNvPr id="1027" name="Picture 3" descr="C:\Users\1\Desktop\Фото\IMG_20190422_1416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492896"/>
            <a:ext cx="259228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Фото\IMG-13010e1927f219cbfe58a181edc7ffe2-V (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348881"/>
            <a:ext cx="367240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049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478" y="332656"/>
            <a:ext cx="83909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ru-RU" dirty="0">
                <a:latin typeface="Comic Sans MS" panose="030F0702030302020204" pitchFamily="66" charset="0"/>
              </a:rPr>
              <a:t>Кормление птиц на участке </a:t>
            </a:r>
          </a:p>
          <a:p>
            <a:pPr algn="ctr"/>
            <a:r>
              <a:rPr lang="ru-RU" dirty="0" err="1">
                <a:latin typeface="Comic Sans MS" panose="030F0702030302020204" pitchFamily="66" charset="0"/>
              </a:rPr>
              <a:t>Цель:Прививаем</a:t>
            </a:r>
            <a:r>
              <a:rPr lang="ru-RU" dirty="0">
                <a:latin typeface="Comic Sans MS" panose="030F0702030302020204" pitchFamily="66" charset="0"/>
              </a:rPr>
              <a:t> желание заботиться о птицах</a:t>
            </a:r>
          </a:p>
        </p:txBody>
      </p:sp>
      <p:pic>
        <p:nvPicPr>
          <p:cNvPr id="4098" name="Picture 2" descr="C:\Users\1\Desktop\Фото\IMG_20190423_1133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479" y="1462773"/>
            <a:ext cx="3998505" cy="484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esktop\Фото\IMG_20190423_1134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62773"/>
            <a:ext cx="4104456" cy="484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800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12501" y="1612236"/>
            <a:ext cx="5340085" cy="43651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24744"/>
            <a:ext cx="4320480" cy="534008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332657"/>
            <a:ext cx="86135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На занятиях по изо деятельности ведётся работа по экологической направленности. (Аквариум для рыб, бабочки) Целью этих занятий является: формировать представление о образе жизни, где живут, чем питаются, как появляются на свет, чем могут быть полезны; воспитывать желание ухаживать за ними; прививать любовь к живой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3724525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28800"/>
            <a:ext cx="3651870" cy="48691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5397" y="1628800"/>
            <a:ext cx="4845075" cy="486916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7" y="332657"/>
            <a:ext cx="83529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Аппликация. Цель: формировать представление о строении цветов; Воспитывать любовь к природе родного края, желание охранять и беречь ее, знать правила поведения в природе </a:t>
            </a:r>
          </a:p>
        </p:txBody>
      </p:sp>
    </p:spTree>
    <p:extLst>
      <p:ext uri="{BB962C8B-B14F-4D97-AF65-F5344CB8AC3E}">
        <p14:creationId xmlns:p14="http://schemas.microsoft.com/office/powerpoint/2010/main" val="2261296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6768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solidFill>
                  <a:prstClr val="black"/>
                </a:solidFill>
                <a:latin typeface="Comic Sans MS" panose="030F0702030302020204" pitchFamily="66" charset="0"/>
              </a:rPr>
              <a:t>Презентации «Мой домашний питомец»</a:t>
            </a:r>
          </a:p>
          <a:p>
            <a:pPr lvl="0" algn="just"/>
            <a:r>
              <a:rPr lang="ru-RU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     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знакомство с домашними животными, как ухаживать за ними, воспитывать чувство ответственности и любви к братьям нашим меньшим. Дети приносили из дома фотографии своих домашних любимцев и рассказывали о них в группе. </a:t>
            </a:r>
          </a:p>
        </p:txBody>
      </p:sp>
      <p:pic>
        <p:nvPicPr>
          <p:cNvPr id="5122" name="Picture 2" descr="C:\Users\1\Desktop\Фото\IMG-782230aa31ce2c774557611d06afa84e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417646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esktop\Фото\IMG-572f5c574d32d4e4cae3c04dbcf7803f-V (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060848"/>
            <a:ext cx="410445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404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Фото\IMG-66838d512506ef271295b503131f8c0f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53650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1\Desktop\Фото\IMG-2c3662255ac486f18d6160379cc2d6cc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04664"/>
            <a:ext cx="453650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25055"/>
      </p:ext>
    </p:extLst>
  </p:cSld>
  <p:clrMapOvr>
    <a:masterClrMapping/>
  </p:clrMapOvr>
</p:sld>
</file>

<file path=ppt/theme/theme1.xml><?xml version="1.0" encoding="utf-8"?>
<a:theme xmlns:a="http://schemas.openxmlformats.org/drawingml/2006/main" name="Фокина Л. П. Шаблон презентации-1">
  <a:themeElements>
    <a:clrScheme name="Другая 4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50"/>
      </a:hlink>
      <a:folHlink>
        <a:srgbClr val="00B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презентации-1</Template>
  <TotalTime>663</TotalTime>
  <Words>570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Alexandra Zeferino One</vt:lpstr>
      <vt:lpstr>Arial</vt:lpstr>
      <vt:lpstr>Calibri</vt:lpstr>
      <vt:lpstr>Comic Sans MS</vt:lpstr>
      <vt:lpstr>Times New Roman</vt:lpstr>
      <vt:lpstr>Wingdings</vt:lpstr>
      <vt:lpstr>Фокина Л. П. Шаблон презентации-1</vt:lpstr>
      <vt:lpstr>МАДОУ МО г. Нягань «Детский сад №10 Дубравушка» Экология – как фактор формирования здорового образа жизни дошкольника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РОДИТЕЛЯМИ ПО ЭКОЛОГИЧЕСКОМУ ВОСПИТАНИЮ ДОШКОЛЬНИКОВ</dc:title>
  <dc:creator>Windows User</dc:creator>
  <cp:lastModifiedBy>12</cp:lastModifiedBy>
  <cp:revision>61</cp:revision>
  <dcterms:created xsi:type="dcterms:W3CDTF">2017-03-05T13:25:41Z</dcterms:created>
  <dcterms:modified xsi:type="dcterms:W3CDTF">2020-04-12T16:23:30Z</dcterms:modified>
</cp:coreProperties>
</file>