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57" r:id="rId4"/>
    <p:sldId id="265" r:id="rId5"/>
    <p:sldId id="268" r:id="rId6"/>
    <p:sldId id="274" r:id="rId7"/>
    <p:sldId id="27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71FFC6"/>
    <a:srgbClr val="FF7575"/>
    <a:srgbClr val="FFCCCC"/>
    <a:srgbClr val="FF8181"/>
    <a:srgbClr val="FFA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wallpaper_19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 userDrawn="1"/>
        </p:nvSpPr>
        <p:spPr>
          <a:xfrm>
            <a:off x="1214414" y="3929066"/>
            <a:ext cx="4857784" cy="1857388"/>
          </a:xfrm>
          <a:prstGeom prst="wedgeRoundRectCallout">
            <a:avLst>
              <a:gd name="adj1" fmla="val 59428"/>
              <a:gd name="adj2" fmla="val 11902"/>
              <a:gd name="adj3" fmla="val 1666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-облако 7"/>
          <p:cNvSpPr/>
          <p:nvPr userDrawn="1"/>
        </p:nvSpPr>
        <p:spPr>
          <a:xfrm>
            <a:off x="928662" y="857232"/>
            <a:ext cx="7215238" cy="2357454"/>
          </a:xfrm>
          <a:prstGeom prst="cloudCallout">
            <a:avLst>
              <a:gd name="adj1" fmla="val 28779"/>
              <a:gd name="adj2" fmla="val 67110"/>
            </a:avLst>
          </a:prstGeom>
          <a:solidFill>
            <a:srgbClr val="FFCCCC"/>
          </a:solidFill>
          <a:ln>
            <a:solidFill>
              <a:srgbClr val="FF7575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71438" y="71438"/>
            <a:ext cx="9001156" cy="6715148"/>
          </a:xfrm>
          <a:prstGeom prst="rect">
            <a:avLst/>
          </a:prstGeom>
          <a:noFill/>
          <a:ln w="57150"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428596" y="357166"/>
            <a:ext cx="8286808" cy="114300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ED727-27CD-4E07-8BCC-54F7ACA67BF1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14282" y="214290"/>
            <a:ext cx="8715436" cy="6500858"/>
          </a:xfrm>
          <a:prstGeom prst="rect">
            <a:avLst/>
          </a:prstGeom>
          <a:noFill/>
          <a:ln w="76200">
            <a:solidFill>
              <a:srgbClr val="FF818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Книга рекордов группы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4352528" cy="156172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«Солнечные лучики»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ageCurlDouble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208823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Проект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«РАЗВИТИЕ ПОЗНАВАТЕЛЬНОГО ИНТЕРЕСА У ДЕТЕЙ ЧЕРЕЗ ЭКСПЕРИМЕНТИРОВАНИЕ»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841179"/>
          </a:xfrm>
        </p:spPr>
        <p:txBody>
          <a:bodyPr/>
          <a:lstStyle/>
          <a:p>
            <a:r>
              <a:rPr lang="ru-RU" b="1" i="1" dirty="0"/>
              <a:t>ЦЕЛЬ: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Обогатить знания детей об экспериментировании, научить применять на практике эти </a:t>
            </a:r>
            <a:r>
              <a:rPr lang="ru-RU" b="1" dirty="0" smtClean="0"/>
              <a:t>методы.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4240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«Мы экспериментируем с водой»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09" y="1557338"/>
            <a:ext cx="8125981" cy="4568825"/>
          </a:xfr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Вода имеет форму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4038600" cy="339833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727832"/>
            <a:ext cx="4038600" cy="2270698"/>
          </a:xfrm>
        </p:spPr>
      </p:pic>
    </p:spTree>
    <p:extLst>
      <p:ext uri="{BB962C8B-B14F-4D97-AF65-F5344CB8AC3E}">
        <p14:creationId xmlns:p14="http://schemas.microsoft.com/office/powerpoint/2010/main" val="621397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«Водяной фонтан»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00808"/>
            <a:ext cx="4038600" cy="288032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000372"/>
            <a:ext cx="4038600" cy="2876900"/>
          </a:xfrm>
        </p:spPr>
      </p:pic>
    </p:spTree>
    <p:extLst>
      <p:ext uri="{BB962C8B-B14F-4D97-AF65-F5344CB8AC3E}">
        <p14:creationId xmlns:p14="http://schemas.microsoft.com/office/powerpoint/2010/main" val="34773594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Взвешиваем продукты в магазине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76872"/>
            <a:ext cx="4038600" cy="272165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76872"/>
            <a:ext cx="4038600" cy="2721658"/>
          </a:xfrm>
        </p:spPr>
      </p:pic>
    </p:spTree>
    <p:extLst>
      <p:ext uri="{BB962C8B-B14F-4D97-AF65-F5344CB8AC3E}">
        <p14:creationId xmlns:p14="http://schemas.microsoft.com/office/powerpoint/2010/main" val="26112440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03" y="2132856"/>
            <a:ext cx="3009418" cy="28473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573017"/>
            <a:ext cx="2592288" cy="247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894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44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Arial Black</vt:lpstr>
      <vt:lpstr>Calibri</vt:lpstr>
      <vt:lpstr>Тема Office</vt:lpstr>
      <vt:lpstr>Книга рекордов группы</vt:lpstr>
      <vt:lpstr>Проект «РАЗВИТИЕ ПОЗНАВАТЕЛЬНОГО ИНТЕРЕСА У ДЕТЕЙ ЧЕРЕЗ ЭКСПЕРИМЕНТИРОВАНИЕ» </vt:lpstr>
      <vt:lpstr>«Мы экспериментируем с водой»</vt:lpstr>
      <vt:lpstr>Вода имеет форму</vt:lpstr>
      <vt:lpstr>«Водяной фонтан»</vt:lpstr>
      <vt:lpstr>Взвешиваем продукты в магазине</vt:lpstr>
      <vt:lpstr>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Corowina</dc:creator>
  <cp:lastModifiedBy>Пользователь Windows</cp:lastModifiedBy>
  <cp:revision>15</cp:revision>
  <dcterms:created xsi:type="dcterms:W3CDTF">2013-02-09T17:45:17Z</dcterms:created>
  <dcterms:modified xsi:type="dcterms:W3CDTF">2020-04-12T14:22:25Z</dcterms:modified>
</cp:coreProperties>
</file>