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1" r:id="rId4"/>
    <p:sldId id="262" r:id="rId5"/>
    <p:sldId id="263" r:id="rId6"/>
    <p:sldId id="271" r:id="rId7"/>
    <p:sldId id="266" r:id="rId8"/>
    <p:sldId id="268" r:id="rId9"/>
    <p:sldId id="270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img_phpOLkP7f_tabl.-7-r_0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img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wnloads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5740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img2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Slid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426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ВПР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img19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3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Готовимся к ВПР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2019-09-03T14:08:37Z</dcterms:created>
  <dcterms:modified xsi:type="dcterms:W3CDTF">2019-09-03T17:04:34Z</dcterms:modified>
</cp:coreProperties>
</file>