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2" r:id="rId5"/>
    <p:sldId id="260" r:id="rId6"/>
    <p:sldId id="261" r:id="rId7"/>
    <p:sldId id="258" r:id="rId8"/>
    <p:sldId id="284" r:id="rId9"/>
    <p:sldId id="264" r:id="rId10"/>
    <p:sldId id="272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EBA3"/>
    <a:srgbClr val="F418E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5C0A89E6-537C-484C-814A-655E7F05BBF2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xmlns="" id="{0872B573-D26A-475C-AF5F-F2F25A4F64C5}"/>
              </a:ext>
            </a:extLst>
          </p:cNvPr>
          <p:cNvSpPr/>
          <p:nvPr userDrawn="1"/>
        </p:nvSpPr>
        <p:spPr>
          <a:xfrm>
            <a:off x="0" y="0"/>
            <a:ext cx="9144000" cy="6857999"/>
          </a:xfrm>
          <a:prstGeom prst="frame">
            <a:avLst>
              <a:gd name="adj1" fmla="val 928"/>
            </a:avLst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EAC973EB-A8B2-403E-8D5D-4DCDD344BF1B}"/>
              </a:ext>
            </a:extLst>
          </p:cNvPr>
          <p:cNvSpPr/>
          <p:nvPr/>
        </p:nvSpPr>
        <p:spPr>
          <a:xfrm>
            <a:off x="1547664" y="5949280"/>
            <a:ext cx="5904656" cy="888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200" b="1" dirty="0">
                <a:latin typeface="Arial Narrow" panose="020B0606020202030204" pitchFamily="34" charset="0"/>
                <a:cs typeface="Calibri" pitchFamily="34" charset="0"/>
              </a:rPr>
              <a:t>Автор презентации: Кадырова Ольга Игоревна,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200" b="1" dirty="0">
                <a:latin typeface="Arial Narrow" panose="020B0606020202030204" pitchFamily="34" charset="0"/>
                <a:cs typeface="Calibri" pitchFamily="34" charset="0"/>
              </a:rPr>
              <a:t>учитель начальных классов МАОУ ООШ №52 города Тюмени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200" b="1" dirty="0">
                <a:latin typeface="Arial Narrow" panose="020B0606020202030204" pitchFamily="34" charset="0"/>
                <a:cs typeface="Calibri" pitchFamily="34" charset="0"/>
              </a:rPr>
              <a:t>2019 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1943708" y="692696"/>
            <a:ext cx="5256584" cy="208823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Урок окружающего мира в 4 классе</a:t>
            </a:r>
          </a:p>
        </p:txBody>
      </p:sp>
      <p:pic>
        <p:nvPicPr>
          <p:cNvPr id="6" name="Picture 2" descr="http://tavrida-museum.ru/images/stories/logo/astronavt.jpg">
            <a:extLst>
              <a:ext uri="{FF2B5EF4-FFF2-40B4-BE49-F238E27FC236}">
                <a16:creationId xmlns:a16="http://schemas.microsoft.com/office/drawing/2014/main" xmlns="" id="{48DFB89F-69A0-4B3B-92BB-B48520E5A5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135" y="4581128"/>
            <a:ext cx="2668045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69082988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048738" y="182158"/>
            <a:ext cx="3046524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Столица</a:t>
            </a:r>
          </a:p>
        </p:txBody>
      </p:sp>
      <p:pic>
        <p:nvPicPr>
          <p:cNvPr id="11266" name="Picture 2" descr="http://world-countries.net/wp-content/uploads/2017/04/Oslo-fotot-goroda.jpg">
            <a:extLst>
              <a:ext uri="{FF2B5EF4-FFF2-40B4-BE49-F238E27FC236}">
                <a16:creationId xmlns:a16="http://schemas.microsoft.com/office/drawing/2014/main" xmlns="" id="{F8233238-09D0-4EAE-ACC2-8DC1AFB773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6878538" cy="51665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EC382CB9-77E9-4204-8DBD-7DC8FADA22DA}"/>
              </a:ext>
            </a:extLst>
          </p:cNvPr>
          <p:cNvSpPr/>
          <p:nvPr/>
        </p:nvSpPr>
        <p:spPr>
          <a:xfrm>
            <a:off x="4067944" y="6099778"/>
            <a:ext cx="1753789" cy="576064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Осло</a:t>
            </a:r>
          </a:p>
        </p:txBody>
      </p:sp>
    </p:spTree>
    <p:extLst>
      <p:ext uri="{BB962C8B-B14F-4D97-AF65-F5344CB8AC3E}">
        <p14:creationId xmlns:p14="http://schemas.microsoft.com/office/powerpoint/2010/main" xmlns="" val="4188111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2987824" y="260648"/>
            <a:ext cx="2484276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Фьорд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EC382CB9-77E9-4204-8DBD-7DC8FADA22DA}"/>
              </a:ext>
            </a:extLst>
          </p:cNvPr>
          <p:cNvSpPr/>
          <p:nvPr/>
        </p:nvSpPr>
        <p:spPr>
          <a:xfrm>
            <a:off x="862048" y="1196752"/>
            <a:ext cx="7310351" cy="2016224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Скалистое побережье изрезанное узкими, извилистыми заливами</a:t>
            </a:r>
          </a:p>
        </p:txBody>
      </p:sp>
      <p:pic>
        <p:nvPicPr>
          <p:cNvPr id="7170" name="Picture 2" descr="https://avatars.mds.yandex.net/get-pdb/163339/7f7c9335-b644-4a4d-a1b2-ec9e99dc16d7/s1200">
            <a:extLst>
              <a:ext uri="{FF2B5EF4-FFF2-40B4-BE49-F238E27FC236}">
                <a16:creationId xmlns:a16="http://schemas.microsoft.com/office/drawing/2014/main" xmlns="" id="{1CD2CCC0-CB32-4569-A800-69B2AE58F3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247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F8735ADF-70A6-4DD0-8986-ACB1C2E62084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0228" y="116632"/>
            <a:ext cx="8928992" cy="66247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0657979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2123728" y="332656"/>
            <a:ext cx="4572508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Настрой на урок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EC382CB9-77E9-4204-8DBD-7DC8FADA22DA}"/>
              </a:ext>
            </a:extLst>
          </p:cNvPr>
          <p:cNvSpPr/>
          <p:nvPr/>
        </p:nvSpPr>
        <p:spPr>
          <a:xfrm>
            <a:off x="1781690" y="1556792"/>
            <a:ext cx="5256584" cy="2016224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Россиянам я бы пожелал(а) …..</a:t>
            </a:r>
          </a:p>
        </p:txBody>
      </p:sp>
      <p:pic>
        <p:nvPicPr>
          <p:cNvPr id="4" name="Picture 2" descr="http://tavrida-museum.ru/images/stories/logo/astronavt.jpg">
            <a:extLst>
              <a:ext uri="{FF2B5EF4-FFF2-40B4-BE49-F238E27FC236}">
                <a16:creationId xmlns:a16="http://schemas.microsoft.com/office/drawing/2014/main" xmlns="" id="{96B60F4B-5C35-4520-A933-A455E28A8E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135" y="4581128"/>
            <a:ext cx="2668045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241341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007302" y="116632"/>
            <a:ext cx="3060340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Глава №7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EC382CB9-77E9-4204-8DBD-7DC8FADA22DA}"/>
              </a:ext>
            </a:extLst>
          </p:cNvPr>
          <p:cNvSpPr/>
          <p:nvPr/>
        </p:nvSpPr>
        <p:spPr>
          <a:xfrm>
            <a:off x="1943708" y="1435797"/>
            <a:ext cx="5256584" cy="2016224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Путешествие по странам мира</a:t>
            </a:r>
          </a:p>
        </p:txBody>
      </p:sp>
      <p:pic>
        <p:nvPicPr>
          <p:cNvPr id="7" name="Picture 2" descr="http://tavrida-museum.ru/images/stories/logo/astronavt.jpg">
            <a:extLst>
              <a:ext uri="{FF2B5EF4-FFF2-40B4-BE49-F238E27FC236}">
                <a16:creationId xmlns:a16="http://schemas.microsoft.com/office/drawing/2014/main" xmlns="" id="{ABE4DF36-F5F0-417B-B5A8-E58CC19CBB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135" y="4581128"/>
            <a:ext cx="2668045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40791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globuss24.ru/wp-content/uploads/slide/763944/img7.jpg">
            <a:extLst>
              <a:ext uri="{FF2B5EF4-FFF2-40B4-BE49-F238E27FC236}">
                <a16:creationId xmlns:a16="http://schemas.microsoft.com/office/drawing/2014/main" xmlns="" id="{69E7F4CD-9A1B-4DCD-B3FF-66A9F5E8D1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39552" y="548680"/>
            <a:ext cx="7920880" cy="51125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tavrida-museum.ru/images/stories/logo/astronavt.jpg">
            <a:extLst>
              <a:ext uri="{FF2B5EF4-FFF2-40B4-BE49-F238E27FC236}">
                <a16:creationId xmlns:a16="http://schemas.microsoft.com/office/drawing/2014/main" xmlns="" id="{4CD8F4ED-8AD1-4085-BADA-8A72D065EC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24544" y="4594820"/>
            <a:ext cx="2668045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9563819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2987824" y="188640"/>
            <a:ext cx="3132348" cy="8640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Тема урока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EC382CB9-77E9-4204-8DBD-7DC8FADA22DA}"/>
              </a:ext>
            </a:extLst>
          </p:cNvPr>
          <p:cNvSpPr/>
          <p:nvPr/>
        </p:nvSpPr>
        <p:spPr>
          <a:xfrm>
            <a:off x="1763688" y="1700808"/>
            <a:ext cx="5436604" cy="1872208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chemeClr val="tx1"/>
                </a:solidFill>
              </a:rPr>
              <a:t>Границы России</a:t>
            </a:r>
          </a:p>
        </p:txBody>
      </p:sp>
      <p:pic>
        <p:nvPicPr>
          <p:cNvPr id="2050" name="Picture 2" descr="http://tavrida-museum.ru/images/stories/logo/astronavt.jpg">
            <a:extLst>
              <a:ext uri="{FF2B5EF4-FFF2-40B4-BE49-F238E27FC236}">
                <a16:creationId xmlns:a16="http://schemas.microsoft.com/office/drawing/2014/main" xmlns="" id="{ED42D1C2-BDB7-4BEA-8423-0C2AAB067B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135" y="4581128"/>
            <a:ext cx="2668045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95967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2339752" y="188640"/>
            <a:ext cx="3852428" cy="62897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Задачи урока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EC382CB9-77E9-4204-8DBD-7DC8FADA22DA}"/>
              </a:ext>
            </a:extLst>
          </p:cNvPr>
          <p:cNvSpPr/>
          <p:nvPr/>
        </p:nvSpPr>
        <p:spPr>
          <a:xfrm>
            <a:off x="1331640" y="1484784"/>
            <a:ext cx="5256584" cy="792088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Узнать…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993AD985-7867-496C-A8F9-13294EFF7651}"/>
              </a:ext>
            </a:extLst>
          </p:cNvPr>
          <p:cNvSpPr/>
          <p:nvPr/>
        </p:nvSpPr>
        <p:spPr>
          <a:xfrm>
            <a:off x="1310471" y="2612225"/>
            <a:ext cx="5256584" cy="792088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Уметь…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9285FDEF-08E0-4035-A700-E72CE66094FB}"/>
              </a:ext>
            </a:extLst>
          </p:cNvPr>
          <p:cNvSpPr/>
          <p:nvPr/>
        </p:nvSpPr>
        <p:spPr>
          <a:xfrm>
            <a:off x="1278182" y="3573016"/>
            <a:ext cx="5256584" cy="792088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Развивать…</a:t>
            </a:r>
          </a:p>
        </p:txBody>
      </p:sp>
      <p:pic>
        <p:nvPicPr>
          <p:cNvPr id="8" name="Picture 2" descr="http://tavrida-museum.ru/images/stories/logo/astronavt.jpg">
            <a:extLst>
              <a:ext uri="{FF2B5EF4-FFF2-40B4-BE49-F238E27FC236}">
                <a16:creationId xmlns:a16="http://schemas.microsoft.com/office/drawing/2014/main" xmlns="" id="{7E3865F0-F1F0-452C-97CC-69CBFA9B2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135" y="4581128"/>
            <a:ext cx="2668045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8093069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15655.aqq.ru/ruzcoltd.ru/components/com_virtuemart/shop_image/product/______.__________529709dd8e7da.jpg">
            <a:extLst>
              <a:ext uri="{FF2B5EF4-FFF2-40B4-BE49-F238E27FC236}">
                <a16:creationId xmlns:a16="http://schemas.microsoft.com/office/drawing/2014/main" xmlns="" id="{45C84696-7F73-47CC-888D-5E2FEF6173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760" y="116632"/>
            <a:ext cx="8892480" cy="66247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900969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xn--80aiq2f.xn--80asehdb/wp-content/uploads/%D0%B8%D0%BD%D1%82%D0%B5%D1%80%D0%B5%D1%81%D0%BD%D1%8B%D0%B9-%D1%84%D0%B0%D0%BA%D1%82-%D0%BE-%D0%B3%D1%80%D0%B0%D0%BD%D0%B8%D1%86%D0%B0%D1%85-%D1%80%D0%BE%D1%81%D1%81%D0%B8%D0%B8-1024x722.jpg">
            <a:extLst>
              <a:ext uri="{FF2B5EF4-FFF2-40B4-BE49-F238E27FC236}">
                <a16:creationId xmlns:a16="http://schemas.microsoft.com/office/drawing/2014/main" xmlns="" id="{0286A070-3B6E-4ED1-B014-F67FB34192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83" y="377527"/>
            <a:ext cx="8656234" cy="61029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tavrida-museum.ru/images/stories/logo/astronavt.jpg">
            <a:extLst>
              <a:ext uri="{FF2B5EF4-FFF2-40B4-BE49-F238E27FC236}">
                <a16:creationId xmlns:a16="http://schemas.microsoft.com/office/drawing/2014/main" xmlns="" id="{9C0A54EA-D49B-4486-8F24-8025AE32E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528" y="5085184"/>
            <a:ext cx="1955342" cy="156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79480639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2627784" y="188640"/>
            <a:ext cx="3384376" cy="6392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Норвегия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F74A35E7-B952-4EA8-A936-0F0AFAAF5B53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81030" y="2060848"/>
            <a:ext cx="5527274" cy="33843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578995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62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27</cp:revision>
  <dcterms:created xsi:type="dcterms:W3CDTF">2017-08-13T05:03:26Z</dcterms:created>
  <dcterms:modified xsi:type="dcterms:W3CDTF">2020-03-25T20:52:34Z</dcterms:modified>
</cp:coreProperties>
</file>