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66" r:id="rId3"/>
    <p:sldId id="269" r:id="rId4"/>
    <p:sldId id="270" r:id="rId5"/>
    <p:sldId id="268" r:id="rId6"/>
    <p:sldId id="267" r:id="rId7"/>
    <p:sldId id="274" r:id="rId8"/>
    <p:sldId id="278" r:id="rId9"/>
    <p:sldId id="275" r:id="rId10"/>
    <p:sldId id="280" r:id="rId11"/>
    <p:sldId id="276" r:id="rId12"/>
    <p:sldId id="28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EBA3"/>
    <a:srgbClr val="F418E4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5C0A89E6-537C-484C-814A-655E7F05BBF2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мка 7">
            <a:extLst>
              <a:ext uri="{FF2B5EF4-FFF2-40B4-BE49-F238E27FC236}">
                <a16:creationId xmlns:a16="http://schemas.microsoft.com/office/drawing/2014/main" xmlns="" id="{0872B573-D26A-475C-AF5F-F2F25A4F64C5}"/>
              </a:ext>
            </a:extLst>
          </p:cNvPr>
          <p:cNvSpPr/>
          <p:nvPr userDrawn="1"/>
        </p:nvSpPr>
        <p:spPr>
          <a:xfrm>
            <a:off x="0" y="0"/>
            <a:ext cx="9144000" cy="6857999"/>
          </a:xfrm>
          <a:prstGeom prst="frame">
            <a:avLst>
              <a:gd name="adj1" fmla="val 928"/>
            </a:avLst>
          </a:prstGeom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sh dir="u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2805A410-405D-450A-96DF-B90B47E15637}"/>
              </a:ext>
            </a:extLst>
          </p:cNvPr>
          <p:cNvSpPr/>
          <p:nvPr/>
        </p:nvSpPr>
        <p:spPr>
          <a:xfrm>
            <a:off x="3048738" y="182158"/>
            <a:ext cx="3046524" cy="64807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Столица</a:t>
            </a:r>
          </a:p>
        </p:txBody>
      </p:sp>
      <p:pic>
        <p:nvPicPr>
          <p:cNvPr id="11266" name="Picture 2" descr="http://world-countries.net/wp-content/uploads/2017/04/Oslo-fotot-goroda.jpg">
            <a:extLst>
              <a:ext uri="{FF2B5EF4-FFF2-40B4-BE49-F238E27FC236}">
                <a16:creationId xmlns:a16="http://schemas.microsoft.com/office/drawing/2014/main" xmlns="" id="{F8233238-09D0-4EAE-ACC2-8DC1AFB773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31640" y="980728"/>
            <a:ext cx="6878538" cy="516654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xmlns="" id="{EC382CB9-77E9-4204-8DBD-7DC8FADA22DA}"/>
              </a:ext>
            </a:extLst>
          </p:cNvPr>
          <p:cNvSpPr/>
          <p:nvPr/>
        </p:nvSpPr>
        <p:spPr>
          <a:xfrm>
            <a:off x="4067944" y="6099778"/>
            <a:ext cx="1753789" cy="576064"/>
          </a:xfrm>
          <a:prstGeom prst="roundRect">
            <a:avLst/>
          </a:prstGeom>
          <a:solidFill>
            <a:srgbClr val="F7EBA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Осло</a:t>
            </a:r>
          </a:p>
        </p:txBody>
      </p:sp>
    </p:spTree>
    <p:extLst>
      <p:ext uri="{BB962C8B-B14F-4D97-AF65-F5344CB8AC3E}">
        <p14:creationId xmlns:p14="http://schemas.microsoft.com/office/powerpoint/2010/main" xmlns="" val="4188111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2805A410-405D-450A-96DF-B90B47E15637}"/>
              </a:ext>
            </a:extLst>
          </p:cNvPr>
          <p:cNvSpPr/>
          <p:nvPr/>
        </p:nvSpPr>
        <p:spPr>
          <a:xfrm>
            <a:off x="3635896" y="188640"/>
            <a:ext cx="2628292" cy="64807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Столица</a:t>
            </a:r>
          </a:p>
        </p:txBody>
      </p:sp>
      <p:sp>
        <p:nvSpPr>
          <p:cNvPr id="2" name="AutoShape 2" descr="https://www.omniaim.net/uploads/monthly_2018_08/fwefw.jpg.f013771ac057ccbb5b11d7acc4b05786.jpg">
            <a:extLst>
              <a:ext uri="{FF2B5EF4-FFF2-40B4-BE49-F238E27FC236}">
                <a16:creationId xmlns:a16="http://schemas.microsoft.com/office/drawing/2014/main" xmlns="" id="{FAD9E8EF-B1DB-49AF-BAEE-0D4656FC5D4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xmlns="" id="{4E7F2BEC-2905-4C76-9FDF-59F175D4830F}"/>
              </a:ext>
            </a:extLst>
          </p:cNvPr>
          <p:cNvSpPr/>
          <p:nvPr/>
        </p:nvSpPr>
        <p:spPr>
          <a:xfrm>
            <a:off x="3779911" y="6094158"/>
            <a:ext cx="2401861" cy="576064"/>
          </a:xfrm>
          <a:prstGeom prst="roundRect">
            <a:avLst/>
          </a:prstGeom>
          <a:solidFill>
            <a:srgbClr val="F7EBA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Минск</a:t>
            </a:r>
          </a:p>
        </p:txBody>
      </p:sp>
      <p:pic>
        <p:nvPicPr>
          <p:cNvPr id="21508" name="Picture 4" descr="https://avatars.mds.yandex.net/get-pdb/989257/a55ededa-227f-4802-842e-35e286bbdf2b/s1200?webp=false">
            <a:extLst>
              <a:ext uri="{FF2B5EF4-FFF2-40B4-BE49-F238E27FC236}">
                <a16:creationId xmlns:a16="http://schemas.microsoft.com/office/drawing/2014/main" xmlns="" id="{279F746F-A41E-4966-A477-AA5D67C72D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10934" y="1055203"/>
            <a:ext cx="7226932" cy="482046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2297515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2805A410-405D-450A-96DF-B90B47E15637}"/>
              </a:ext>
            </a:extLst>
          </p:cNvPr>
          <p:cNvSpPr/>
          <p:nvPr/>
        </p:nvSpPr>
        <p:spPr>
          <a:xfrm>
            <a:off x="3203848" y="188640"/>
            <a:ext cx="3492388" cy="64807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Латвия</a:t>
            </a:r>
          </a:p>
        </p:txBody>
      </p:sp>
      <p:sp>
        <p:nvSpPr>
          <p:cNvPr id="2" name="AutoShape 2" descr="https://www.omniaim.net/uploads/monthly_2018_08/fwefw.jpg.f013771ac057ccbb5b11d7acc4b05786.jpg">
            <a:extLst>
              <a:ext uri="{FF2B5EF4-FFF2-40B4-BE49-F238E27FC236}">
                <a16:creationId xmlns:a16="http://schemas.microsoft.com/office/drawing/2014/main" xmlns="" id="{FAD9E8EF-B1DB-49AF-BAEE-0D4656FC5D4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338" name="Picture 2" descr="https://flagsoftheworld.co.uk/wp-content/uploads/2012/02/latvia.jpg">
            <a:extLst>
              <a:ext uri="{FF2B5EF4-FFF2-40B4-BE49-F238E27FC236}">
                <a16:creationId xmlns:a16="http://schemas.microsoft.com/office/drawing/2014/main" xmlns="" id="{514E83DA-11B1-48BE-84D0-B76D627407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0208" y="1340768"/>
            <a:ext cx="8028384" cy="481424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4609592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2805A410-405D-450A-96DF-B90B47E15637}"/>
              </a:ext>
            </a:extLst>
          </p:cNvPr>
          <p:cNvSpPr/>
          <p:nvPr/>
        </p:nvSpPr>
        <p:spPr>
          <a:xfrm>
            <a:off x="3635896" y="188640"/>
            <a:ext cx="2628292" cy="64807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Столица</a:t>
            </a:r>
          </a:p>
        </p:txBody>
      </p:sp>
      <p:sp>
        <p:nvSpPr>
          <p:cNvPr id="2" name="AutoShape 2" descr="https://www.omniaim.net/uploads/monthly_2018_08/fwefw.jpg.f013771ac057ccbb5b11d7acc4b05786.jpg">
            <a:extLst>
              <a:ext uri="{FF2B5EF4-FFF2-40B4-BE49-F238E27FC236}">
                <a16:creationId xmlns:a16="http://schemas.microsoft.com/office/drawing/2014/main" xmlns="" id="{FAD9E8EF-B1DB-49AF-BAEE-0D4656FC5D4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xmlns="" id="{4E7F2BEC-2905-4C76-9FDF-59F175D4830F}"/>
              </a:ext>
            </a:extLst>
          </p:cNvPr>
          <p:cNvSpPr/>
          <p:nvPr/>
        </p:nvSpPr>
        <p:spPr>
          <a:xfrm>
            <a:off x="3779912" y="6096063"/>
            <a:ext cx="1849002" cy="576064"/>
          </a:xfrm>
          <a:prstGeom prst="roundRect">
            <a:avLst/>
          </a:prstGeom>
          <a:solidFill>
            <a:srgbClr val="F7EBA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Рига</a:t>
            </a:r>
          </a:p>
        </p:txBody>
      </p:sp>
      <p:pic>
        <p:nvPicPr>
          <p:cNvPr id="20482" name="Picture 2" descr="https://avatars.mds.yandex.net/get-pdb/202366/bed75d27-0e7a-4472-8be8-905cf63e47e4/s1200?webp=false">
            <a:extLst>
              <a:ext uri="{FF2B5EF4-FFF2-40B4-BE49-F238E27FC236}">
                <a16:creationId xmlns:a16="http://schemas.microsoft.com/office/drawing/2014/main" xmlns="" id="{00C1FFF0-274C-4C08-89D3-ADF535615E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9816" y="1401266"/>
            <a:ext cx="7964368" cy="447600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4294936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2805A410-405D-450A-96DF-B90B47E15637}"/>
              </a:ext>
            </a:extLst>
          </p:cNvPr>
          <p:cNvSpPr/>
          <p:nvPr/>
        </p:nvSpPr>
        <p:spPr>
          <a:xfrm>
            <a:off x="2987824" y="260648"/>
            <a:ext cx="2484276" cy="57606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Фьорд</a:t>
            </a:r>
          </a:p>
        </p:txBody>
      </p:sp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xmlns="" id="{EC382CB9-77E9-4204-8DBD-7DC8FADA22DA}"/>
              </a:ext>
            </a:extLst>
          </p:cNvPr>
          <p:cNvSpPr/>
          <p:nvPr/>
        </p:nvSpPr>
        <p:spPr>
          <a:xfrm>
            <a:off x="862048" y="1196752"/>
            <a:ext cx="7310351" cy="2016224"/>
          </a:xfrm>
          <a:prstGeom prst="roundRect">
            <a:avLst/>
          </a:prstGeom>
          <a:solidFill>
            <a:srgbClr val="F7EBA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b="1" dirty="0">
                <a:solidFill>
                  <a:schemeClr val="tx1"/>
                </a:solidFill>
              </a:rPr>
              <a:t>Скалистое побережье изрезанное узкими, извилистыми заливами</a:t>
            </a:r>
          </a:p>
        </p:txBody>
      </p:sp>
      <p:pic>
        <p:nvPicPr>
          <p:cNvPr id="7170" name="Picture 2" descr="https://avatars.mds.yandex.net/get-pdb/163339/7f7c9335-b644-4a4d-a1b2-ec9e99dc16d7/s1200">
            <a:extLst>
              <a:ext uri="{FF2B5EF4-FFF2-40B4-BE49-F238E27FC236}">
                <a16:creationId xmlns:a16="http://schemas.microsoft.com/office/drawing/2014/main" xmlns="" id="{1CD2CCC0-CB32-4569-A800-69B2AE58F3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8928992" cy="662473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F8735ADF-70A6-4DD0-8986-ACB1C2E62084}"/>
              </a:ext>
            </a:extLst>
          </p:cNvPr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00228" y="116632"/>
            <a:ext cx="8928992" cy="662473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06579795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2805A410-405D-450A-96DF-B90B47E15637}"/>
              </a:ext>
            </a:extLst>
          </p:cNvPr>
          <p:cNvSpPr/>
          <p:nvPr/>
        </p:nvSpPr>
        <p:spPr>
          <a:xfrm>
            <a:off x="2878820" y="188640"/>
            <a:ext cx="3996444" cy="64807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Символ города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AD768F48-E320-4E89-A643-6A42D0B00B40}"/>
              </a:ext>
            </a:extLst>
          </p:cNvPr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827584" y="1124744"/>
            <a:ext cx="7666476" cy="511563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230110180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2805A410-405D-450A-96DF-B90B47E15637}"/>
              </a:ext>
            </a:extLst>
          </p:cNvPr>
          <p:cNvSpPr/>
          <p:nvPr/>
        </p:nvSpPr>
        <p:spPr>
          <a:xfrm>
            <a:off x="3203848" y="188640"/>
            <a:ext cx="3492388" cy="64807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Финляндия</a:t>
            </a:r>
          </a:p>
        </p:txBody>
      </p:sp>
      <p:sp>
        <p:nvSpPr>
          <p:cNvPr id="2" name="AutoShape 2" descr="https://www.omniaim.net/uploads/monthly_2018_08/fwefw.jpg.f013771ac057ccbb5b11d7acc4b05786.jpg">
            <a:extLst>
              <a:ext uri="{FF2B5EF4-FFF2-40B4-BE49-F238E27FC236}">
                <a16:creationId xmlns:a16="http://schemas.microsoft.com/office/drawing/2014/main" xmlns="" id="{FAD9E8EF-B1DB-49AF-BAEE-0D4656FC5D4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196" name="Picture 4" descr="https://pixy.org/src/130/1305318.png">
            <a:extLst>
              <a:ext uri="{FF2B5EF4-FFF2-40B4-BE49-F238E27FC236}">
                <a16:creationId xmlns:a16="http://schemas.microsoft.com/office/drawing/2014/main" xmlns="" id="{2F00CB90-DBC3-4221-9C09-DC33763655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069722" y="270030"/>
            <a:ext cx="5004556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924285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2805A410-405D-450A-96DF-B90B47E15637}"/>
              </a:ext>
            </a:extLst>
          </p:cNvPr>
          <p:cNvSpPr/>
          <p:nvPr/>
        </p:nvSpPr>
        <p:spPr>
          <a:xfrm>
            <a:off x="3048738" y="182158"/>
            <a:ext cx="3046524" cy="64807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Столица</a:t>
            </a:r>
          </a:p>
        </p:txBody>
      </p:sp>
      <p:pic>
        <p:nvPicPr>
          <p:cNvPr id="10242" name="Picture 2" descr="http://s3.fotokto.ru/photo/full/438/4385955.jpg">
            <a:extLst>
              <a:ext uri="{FF2B5EF4-FFF2-40B4-BE49-F238E27FC236}">
                <a16:creationId xmlns:a16="http://schemas.microsoft.com/office/drawing/2014/main" xmlns="" id="{F1455502-DE51-466F-AE7A-76EA151E2E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1824" y="1052736"/>
            <a:ext cx="7740352" cy="516695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xmlns="" id="{EC382CB9-77E9-4204-8DBD-7DC8FADA22DA}"/>
              </a:ext>
            </a:extLst>
          </p:cNvPr>
          <p:cNvSpPr/>
          <p:nvPr/>
        </p:nvSpPr>
        <p:spPr>
          <a:xfrm>
            <a:off x="3038331" y="6094158"/>
            <a:ext cx="3143442" cy="576064"/>
          </a:xfrm>
          <a:prstGeom prst="roundRect">
            <a:avLst/>
          </a:prstGeom>
          <a:solidFill>
            <a:srgbClr val="F7EBA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Хельсинки</a:t>
            </a:r>
          </a:p>
        </p:txBody>
      </p:sp>
    </p:spTree>
    <p:extLst>
      <p:ext uri="{BB962C8B-B14F-4D97-AF65-F5344CB8AC3E}">
        <p14:creationId xmlns:p14="http://schemas.microsoft.com/office/powerpoint/2010/main" xmlns="" val="24616131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2805A410-405D-450A-96DF-B90B47E15637}"/>
              </a:ext>
            </a:extLst>
          </p:cNvPr>
          <p:cNvSpPr/>
          <p:nvPr/>
        </p:nvSpPr>
        <p:spPr>
          <a:xfrm>
            <a:off x="1943708" y="188640"/>
            <a:ext cx="5256584" cy="86409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Страна тысячи озёр</a:t>
            </a:r>
          </a:p>
        </p:txBody>
      </p:sp>
      <p:pic>
        <p:nvPicPr>
          <p:cNvPr id="9218" name="Picture 2" descr="http://world-countries.net/wp-content/uploads/2018/02/Ozero-Sajma-1024x768.jpg">
            <a:extLst>
              <a:ext uri="{FF2B5EF4-FFF2-40B4-BE49-F238E27FC236}">
                <a16:creationId xmlns:a16="http://schemas.microsoft.com/office/drawing/2014/main" xmlns="" id="{C58E8B0F-7F98-4A61-80D3-DD62EE43EB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33872" y="1340768"/>
            <a:ext cx="6876256" cy="515719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780712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2805A410-405D-450A-96DF-B90B47E15637}"/>
              </a:ext>
            </a:extLst>
          </p:cNvPr>
          <p:cNvSpPr/>
          <p:nvPr/>
        </p:nvSpPr>
        <p:spPr>
          <a:xfrm>
            <a:off x="3518266" y="188640"/>
            <a:ext cx="2412268" cy="64807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Эстония</a:t>
            </a:r>
          </a:p>
        </p:txBody>
      </p:sp>
      <p:sp>
        <p:nvSpPr>
          <p:cNvPr id="2" name="AutoShape 2" descr="https://www.omniaim.net/uploads/monthly_2018_08/fwefw.jpg.f013771ac057ccbb5b11d7acc4b05786.jpg">
            <a:extLst>
              <a:ext uri="{FF2B5EF4-FFF2-40B4-BE49-F238E27FC236}">
                <a16:creationId xmlns:a16="http://schemas.microsoft.com/office/drawing/2014/main" xmlns="" id="{FAD9E8EF-B1DB-49AF-BAEE-0D4656FC5D4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314" name="Picture 2" descr="http://www.ortygia.no/Skoyter/land/EstoniaF.gif">
            <a:extLst>
              <a:ext uri="{FF2B5EF4-FFF2-40B4-BE49-F238E27FC236}">
                <a16:creationId xmlns:a16="http://schemas.microsoft.com/office/drawing/2014/main" xmlns="" id="{1523A5A0-8EB7-4B02-A431-230C27CB07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14264" y="1484784"/>
            <a:ext cx="7020272" cy="468383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6812673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2805A410-405D-450A-96DF-B90B47E15637}"/>
              </a:ext>
            </a:extLst>
          </p:cNvPr>
          <p:cNvSpPr/>
          <p:nvPr/>
        </p:nvSpPr>
        <p:spPr>
          <a:xfrm>
            <a:off x="3635896" y="187778"/>
            <a:ext cx="2628292" cy="64807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Столица</a:t>
            </a:r>
          </a:p>
        </p:txBody>
      </p:sp>
      <p:sp>
        <p:nvSpPr>
          <p:cNvPr id="2" name="AutoShape 2" descr="https://www.omniaim.net/uploads/monthly_2018_08/fwefw.jpg.f013771ac057ccbb5b11d7acc4b05786.jpg">
            <a:extLst>
              <a:ext uri="{FF2B5EF4-FFF2-40B4-BE49-F238E27FC236}">
                <a16:creationId xmlns:a16="http://schemas.microsoft.com/office/drawing/2014/main" xmlns="" id="{FAD9E8EF-B1DB-49AF-BAEE-0D4656FC5D4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xmlns="" id="{4E7F2BEC-2905-4C76-9FDF-59F175D4830F}"/>
              </a:ext>
            </a:extLst>
          </p:cNvPr>
          <p:cNvSpPr/>
          <p:nvPr/>
        </p:nvSpPr>
        <p:spPr>
          <a:xfrm>
            <a:off x="3553479" y="6094158"/>
            <a:ext cx="2628293" cy="576064"/>
          </a:xfrm>
          <a:prstGeom prst="roundRect">
            <a:avLst/>
          </a:prstGeom>
          <a:solidFill>
            <a:srgbClr val="F7EBA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Таллин</a:t>
            </a:r>
          </a:p>
        </p:txBody>
      </p:sp>
      <p:pic>
        <p:nvPicPr>
          <p:cNvPr id="15362" name="Picture 2" descr="http://s3.fotokto.ru/photo/full/176/1768425.jpg">
            <a:extLst>
              <a:ext uri="{FF2B5EF4-FFF2-40B4-BE49-F238E27FC236}">
                <a16:creationId xmlns:a16="http://schemas.microsoft.com/office/drawing/2014/main" xmlns="" id="{59133895-FEAA-41D9-9D4F-A01E0064BE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69457" y="933323"/>
            <a:ext cx="7596336" cy="506422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011048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2805A410-405D-450A-96DF-B90B47E15637}"/>
              </a:ext>
            </a:extLst>
          </p:cNvPr>
          <p:cNvSpPr/>
          <p:nvPr/>
        </p:nvSpPr>
        <p:spPr>
          <a:xfrm>
            <a:off x="3203848" y="260648"/>
            <a:ext cx="3132348" cy="64807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Белоруссия</a:t>
            </a:r>
          </a:p>
        </p:txBody>
      </p:sp>
      <p:sp>
        <p:nvSpPr>
          <p:cNvPr id="2" name="AutoShape 2" descr="https://www.omniaim.net/uploads/monthly_2018_08/fwefw.jpg.f013771ac057ccbb5b11d7acc4b05786.jpg">
            <a:extLst>
              <a:ext uri="{FF2B5EF4-FFF2-40B4-BE49-F238E27FC236}">
                <a16:creationId xmlns:a16="http://schemas.microsoft.com/office/drawing/2014/main" xmlns="" id="{FAD9E8EF-B1DB-49AF-BAEE-0D4656FC5D4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2290" name="Picture 2" descr="http://www.overseasjobcentre.co.uk/img/flagBelarus.png">
            <a:extLst>
              <a:ext uri="{FF2B5EF4-FFF2-40B4-BE49-F238E27FC236}">
                <a16:creationId xmlns:a16="http://schemas.microsoft.com/office/drawing/2014/main" xmlns="" id="{4353A1D6-BD58-4641-BE3D-E61285CDD3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57275" y="1504950"/>
            <a:ext cx="7334250" cy="41529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5305475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27</Words>
  <Application>Microsoft Office PowerPoint</Application>
  <PresentationFormat>Экран (4:3)</PresentationFormat>
  <Paragraphs>18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29</cp:revision>
  <dcterms:created xsi:type="dcterms:W3CDTF">2017-08-13T05:03:26Z</dcterms:created>
  <dcterms:modified xsi:type="dcterms:W3CDTF">2020-03-25T20:54:15Z</dcterms:modified>
</cp:coreProperties>
</file>